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94" r:id="rId6"/>
    <p:sldId id="276" r:id="rId7"/>
    <p:sldId id="277" r:id="rId8"/>
    <p:sldId id="278" r:id="rId9"/>
    <p:sldId id="281" r:id="rId10"/>
    <p:sldId id="283" r:id="rId11"/>
    <p:sldId id="282" r:id="rId12"/>
    <p:sldId id="285" r:id="rId13"/>
    <p:sldId id="286" r:id="rId14"/>
    <p:sldId id="260" r:id="rId15"/>
    <p:sldId id="287" r:id="rId16"/>
    <p:sldId id="261" r:id="rId17"/>
    <p:sldId id="263" r:id="rId18"/>
    <p:sldId id="295" r:id="rId19"/>
    <p:sldId id="264" r:id="rId20"/>
    <p:sldId id="289" r:id="rId21"/>
    <p:sldId id="257" r:id="rId22"/>
    <p:sldId id="292" r:id="rId23"/>
    <p:sldId id="29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4AF1599F-6548-4706-A30D-57C74DCD9071}">
          <p14:sldIdLst>
            <p14:sldId id="256"/>
            <p14:sldId id="294"/>
          </p14:sldIdLst>
        </p14:section>
        <p14:section name="Introduction" id="{9F22B673-8276-495D-ADE6-3C569FDF1AC4}">
          <p14:sldIdLst>
            <p14:sldId id="276"/>
          </p14:sldIdLst>
        </p14:section>
        <p14:section name="pipeline structure" id="{371AED8D-A1BB-43C5-831B-BFC6F0E7B4B8}">
          <p14:sldIdLst>
            <p14:sldId id="277"/>
          </p14:sldIdLst>
        </p14:section>
        <p14:section name="First component: mask refinement" id="{289D92DF-08D0-464B-90AA-FE2B2D02F144}">
          <p14:sldIdLst>
            <p14:sldId id="278"/>
            <p14:sldId id="281"/>
            <p14:sldId id="283"/>
          </p14:sldIdLst>
        </p14:section>
        <p14:section name="Second component: cloud restoration" id="{4B97ECC5-8627-40DA-A3C5-BC0F5260934E}">
          <p14:sldIdLst>
            <p14:sldId id="282"/>
          </p14:sldIdLst>
        </p14:section>
        <p14:section name="Third component: Features generation" id="{1B657B26-1C7D-49B5-ADB0-47D7D69ACD56}">
          <p14:sldIdLst>
            <p14:sldId id="285"/>
          </p14:sldIdLst>
        </p14:section>
        <p14:section name="Fourth component: Dataset generation" id="{A38C97D6-6374-4748-B138-69F0051F0E62}">
          <p14:sldIdLst>
            <p14:sldId id="286"/>
          </p14:sldIdLst>
        </p14:section>
        <p14:section name="Svm pipeline – features preprocessing and selection" id="{7F209099-78F2-44F3-B7DD-87EC14E65452}">
          <p14:sldIdLst>
            <p14:sldId id="260"/>
            <p14:sldId id="287"/>
            <p14:sldId id="261"/>
          </p14:sldIdLst>
        </p14:section>
        <p14:section name="Sixth component: Land cover map generation" id="{4C1C124C-D1DC-4437-87E7-0FE198350D80}">
          <p14:sldIdLst>
            <p14:sldId id="263"/>
            <p14:sldId id="295"/>
            <p14:sldId id="264"/>
            <p14:sldId id="289"/>
            <p14:sldId id="257"/>
            <p14:sldId id="292"/>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9E6DF"/>
    <a:srgbClr val="87CEEA"/>
    <a:srgbClr val="898989"/>
    <a:srgbClr val="EF928D"/>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53D94-A105-4183-9C83-DC9BDA1B8CB3}" v="130" dt="2025-05-22T15:53:59.1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019" autoAdjust="0"/>
  </p:normalViewPr>
  <p:slideViewPr>
    <p:cSldViewPr snapToGrid="0">
      <p:cViewPr varScale="1">
        <p:scale>
          <a:sx n="93" d="100"/>
          <a:sy n="93" d="100"/>
        </p:scale>
        <p:origin x="127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632" y="10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a Colpo" userId="aa6f7fde-9c2e-473c-add5-69bece374aed" providerId="ADAL" clId="{39353D94-A105-4183-9C83-DC9BDA1B8CB3}"/>
    <pc:docChg chg="undo custSel addSld delSld modSld">
      <pc:chgData name="Martina Colpo" userId="aa6f7fde-9c2e-473c-add5-69bece374aed" providerId="ADAL" clId="{39353D94-A105-4183-9C83-DC9BDA1B8CB3}" dt="2025-05-22T16:01:35.977" v="2051" actId="1035"/>
      <pc:docMkLst>
        <pc:docMk/>
      </pc:docMkLst>
      <pc:sldChg chg="addSp delSp modSp mod modTransition modMedia modClrScheme delAnim chgLayout">
        <pc:chgData name="Martina Colpo" userId="aa6f7fde-9c2e-473c-add5-69bece374aed" providerId="ADAL" clId="{39353D94-A105-4183-9C83-DC9BDA1B8CB3}" dt="2025-05-22T10:08:06.541" v="174"/>
        <pc:sldMkLst>
          <pc:docMk/>
          <pc:sldMk cId="2586058810" sldId="256"/>
        </pc:sldMkLst>
        <pc:spChg chg="mod">
          <ac:chgData name="Martina Colpo" userId="aa6f7fde-9c2e-473c-add5-69bece374aed" providerId="ADAL" clId="{39353D94-A105-4183-9C83-DC9BDA1B8CB3}" dt="2025-05-22T09:40:10.137" v="27" actId="255"/>
          <ac:spMkLst>
            <pc:docMk/>
            <pc:sldMk cId="2586058810" sldId="256"/>
            <ac:spMk id="2" creationId="{CFE75451-6A4B-484B-9ED1-353CCE25B0F4}"/>
          </ac:spMkLst>
        </pc:spChg>
        <pc:picChg chg="add del mod">
          <ac:chgData name="Martina Colpo" userId="aa6f7fde-9c2e-473c-add5-69bece374aed" providerId="ADAL" clId="{39353D94-A105-4183-9C83-DC9BDA1B8CB3}" dt="2025-05-22T09:38:45.160" v="17" actId="26606"/>
          <ac:picMkLst>
            <pc:docMk/>
            <pc:sldMk cId="2586058810" sldId="256"/>
            <ac:picMk id="4" creationId="{E18C7DB9-B572-7D34-96A4-48C30DC5BC9D}"/>
          </ac:picMkLst>
        </pc:picChg>
      </pc:sldChg>
      <pc:sldChg chg="addSp delSp modSp mod setBg">
        <pc:chgData name="Martina Colpo" userId="aa6f7fde-9c2e-473c-add5-69bece374aed" providerId="ADAL" clId="{39353D94-A105-4183-9C83-DC9BDA1B8CB3}" dt="2025-05-22T15:52:14.833" v="1985" actId="14100"/>
        <pc:sldMkLst>
          <pc:docMk/>
          <pc:sldMk cId="2498812913" sldId="257"/>
        </pc:sldMkLst>
        <pc:spChg chg="add del mod">
          <ac:chgData name="Martina Colpo" userId="aa6f7fde-9c2e-473c-add5-69bece374aed" providerId="ADAL" clId="{39353D94-A105-4183-9C83-DC9BDA1B8CB3}" dt="2025-05-22T14:58:41.551" v="1292" actId="478"/>
          <ac:spMkLst>
            <pc:docMk/>
            <pc:sldMk cId="2498812913" sldId="257"/>
            <ac:spMk id="2" creationId="{6B524840-8F76-B3DB-CDE0-67B943E689D8}"/>
          </ac:spMkLst>
        </pc:spChg>
        <pc:spChg chg="mod">
          <ac:chgData name="Martina Colpo" userId="aa6f7fde-9c2e-473c-add5-69bece374aed" providerId="ADAL" clId="{39353D94-A105-4183-9C83-DC9BDA1B8CB3}" dt="2025-05-22T15:52:08.806" v="1984" actId="1038"/>
          <ac:spMkLst>
            <pc:docMk/>
            <pc:sldMk cId="2498812913" sldId="257"/>
            <ac:spMk id="17" creationId="{38C9E27A-FF82-DA6C-B33A-DBB1B4040CC8}"/>
          </ac:spMkLst>
        </pc:spChg>
        <pc:graphicFrameChg chg="mod modGraphic">
          <ac:chgData name="Martina Colpo" userId="aa6f7fde-9c2e-473c-add5-69bece374aed" providerId="ADAL" clId="{39353D94-A105-4183-9C83-DC9BDA1B8CB3}" dt="2025-05-22T15:52:14.833" v="1985" actId="14100"/>
          <ac:graphicFrameMkLst>
            <pc:docMk/>
            <pc:sldMk cId="2498812913" sldId="257"/>
            <ac:graphicFrameMk id="16" creationId="{CFA675D3-BCB3-324C-B489-E32136DA21CE}"/>
          </ac:graphicFrameMkLst>
        </pc:graphicFrameChg>
      </pc:sldChg>
      <pc:sldChg chg="addSp delSp modSp mod">
        <pc:chgData name="Martina Colpo" userId="aa6f7fde-9c2e-473c-add5-69bece374aed" providerId="ADAL" clId="{39353D94-A105-4183-9C83-DC9BDA1B8CB3}" dt="2025-05-22T15:48:01.145" v="1957" actId="1076"/>
        <pc:sldMkLst>
          <pc:docMk/>
          <pc:sldMk cId="3300622953" sldId="259"/>
        </pc:sldMkLst>
        <pc:spChg chg="del">
          <ac:chgData name="Martina Colpo" userId="aa6f7fde-9c2e-473c-add5-69bece374aed" providerId="ADAL" clId="{39353D94-A105-4183-9C83-DC9BDA1B8CB3}" dt="2025-05-22T15:47:56.486" v="1956" actId="478"/>
          <ac:spMkLst>
            <pc:docMk/>
            <pc:sldMk cId="3300622953" sldId="259"/>
            <ac:spMk id="5" creationId="{842A1433-A19F-4B93-0372-E288A721DF6A}"/>
          </ac:spMkLst>
        </pc:spChg>
        <pc:spChg chg="del mod">
          <ac:chgData name="Martina Colpo" userId="aa6f7fde-9c2e-473c-add5-69bece374aed" providerId="ADAL" clId="{39353D94-A105-4183-9C83-DC9BDA1B8CB3}" dt="2025-05-22T15:44:03.581" v="1891" actId="478"/>
          <ac:spMkLst>
            <pc:docMk/>
            <pc:sldMk cId="3300622953" sldId="259"/>
            <ac:spMk id="6" creationId="{A6FD12DA-6551-5DEA-5E14-119D1B81A2F7}"/>
          </ac:spMkLst>
        </pc:spChg>
        <pc:spChg chg="mod">
          <ac:chgData name="Martina Colpo" userId="aa6f7fde-9c2e-473c-add5-69bece374aed" providerId="ADAL" clId="{39353D94-A105-4183-9C83-DC9BDA1B8CB3}" dt="2025-05-22T15:46:34.014" v="1936" actId="255"/>
          <ac:spMkLst>
            <pc:docMk/>
            <pc:sldMk cId="3300622953" sldId="259"/>
            <ac:spMk id="10" creationId="{CE4EE635-9249-F3D8-147F-45F4DE600B6D}"/>
          </ac:spMkLst>
        </pc:spChg>
        <pc:spChg chg="add mod">
          <ac:chgData name="Martina Colpo" userId="aa6f7fde-9c2e-473c-add5-69bece374aed" providerId="ADAL" clId="{39353D94-A105-4183-9C83-DC9BDA1B8CB3}" dt="2025-05-22T15:46:41.395" v="1937" actId="1076"/>
          <ac:spMkLst>
            <pc:docMk/>
            <pc:sldMk cId="3300622953" sldId="259"/>
            <ac:spMk id="13" creationId="{CD299B8A-3973-EA82-C326-C4C53F5CF2DA}"/>
          </ac:spMkLst>
        </pc:spChg>
        <pc:spChg chg="add mod">
          <ac:chgData name="Martina Colpo" userId="aa6f7fde-9c2e-473c-add5-69bece374aed" providerId="ADAL" clId="{39353D94-A105-4183-9C83-DC9BDA1B8CB3}" dt="2025-05-22T15:46:46.394" v="1938" actId="1076"/>
          <ac:spMkLst>
            <pc:docMk/>
            <pc:sldMk cId="3300622953" sldId="259"/>
            <ac:spMk id="15" creationId="{378D4E09-DFDC-9061-5C3E-647DAA0FBE95}"/>
          </ac:spMkLst>
        </pc:spChg>
        <pc:spChg chg="mod">
          <ac:chgData name="Martina Colpo" userId="aa6f7fde-9c2e-473c-add5-69bece374aed" providerId="ADAL" clId="{39353D94-A105-4183-9C83-DC9BDA1B8CB3}" dt="2025-05-22T15:45:03.286" v="1906" actId="1076"/>
          <ac:spMkLst>
            <pc:docMk/>
            <pc:sldMk cId="3300622953" sldId="259"/>
            <ac:spMk id="17" creationId="{5201B374-D2E2-65A1-0E45-80CF3CC9F8DF}"/>
          </ac:spMkLst>
        </pc:spChg>
        <pc:spChg chg="add mod">
          <ac:chgData name="Martina Colpo" userId="aa6f7fde-9c2e-473c-add5-69bece374aed" providerId="ADAL" clId="{39353D94-A105-4183-9C83-DC9BDA1B8CB3}" dt="2025-05-22T15:46:51.794" v="1939" actId="465"/>
          <ac:spMkLst>
            <pc:docMk/>
            <pc:sldMk cId="3300622953" sldId="259"/>
            <ac:spMk id="18" creationId="{E7B62446-100E-5B18-78AB-DCF4D20327F3}"/>
          </ac:spMkLst>
        </pc:spChg>
        <pc:spChg chg="add mod ord">
          <ac:chgData name="Martina Colpo" userId="aa6f7fde-9c2e-473c-add5-69bece374aed" providerId="ADAL" clId="{39353D94-A105-4183-9C83-DC9BDA1B8CB3}" dt="2025-05-22T15:47:41.702" v="1953" actId="167"/>
          <ac:spMkLst>
            <pc:docMk/>
            <pc:sldMk cId="3300622953" sldId="259"/>
            <ac:spMk id="19" creationId="{A411DC4F-77B5-6D64-5785-14E5AA66E981}"/>
          </ac:spMkLst>
        </pc:spChg>
        <pc:picChg chg="mod">
          <ac:chgData name="Martina Colpo" userId="aa6f7fde-9c2e-473c-add5-69bece374aed" providerId="ADAL" clId="{39353D94-A105-4183-9C83-DC9BDA1B8CB3}" dt="2025-05-22T15:48:01.145" v="1957" actId="1076"/>
          <ac:picMkLst>
            <pc:docMk/>
            <pc:sldMk cId="3300622953" sldId="259"/>
            <ac:picMk id="2" creationId="{409C0D10-822E-BA5A-64D3-0283CAFF29C6}"/>
          </ac:picMkLst>
        </pc:picChg>
        <pc:picChg chg="mod">
          <ac:chgData name="Martina Colpo" userId="aa6f7fde-9c2e-473c-add5-69bece374aed" providerId="ADAL" clId="{39353D94-A105-4183-9C83-DC9BDA1B8CB3}" dt="2025-05-22T15:44:35.600" v="1903" actId="14100"/>
          <ac:picMkLst>
            <pc:docMk/>
            <pc:sldMk cId="3300622953" sldId="259"/>
            <ac:picMk id="3" creationId="{C8699D89-CD60-2FBB-C3E7-996EE7600FC7}"/>
          </ac:picMkLst>
        </pc:picChg>
        <pc:picChg chg="mod">
          <ac:chgData name="Martina Colpo" userId="aa6f7fde-9c2e-473c-add5-69bece374aed" providerId="ADAL" clId="{39353D94-A105-4183-9C83-DC9BDA1B8CB3}" dt="2025-05-22T15:44:16.221" v="1897" actId="1076"/>
          <ac:picMkLst>
            <pc:docMk/>
            <pc:sldMk cId="3300622953" sldId="259"/>
            <ac:picMk id="4" creationId="{7A0F79AE-B42F-157A-1D61-81FD2C9DDF68}"/>
          </ac:picMkLst>
        </pc:picChg>
        <pc:cxnChg chg="add mod">
          <ac:chgData name="Martina Colpo" userId="aa6f7fde-9c2e-473c-add5-69bece374aed" providerId="ADAL" clId="{39353D94-A105-4183-9C83-DC9BDA1B8CB3}" dt="2025-05-22T15:44:12.975" v="1896" actId="14100"/>
          <ac:cxnSpMkLst>
            <pc:docMk/>
            <pc:sldMk cId="3300622953" sldId="259"/>
            <ac:cxnSpMk id="7" creationId="{39E72151-4BF2-18A0-AAD9-A96A1B144E39}"/>
          </ac:cxnSpMkLst>
        </pc:cxnChg>
      </pc:sldChg>
      <pc:sldChg chg="addSp delSp modSp mod">
        <pc:chgData name="Martina Colpo" userId="aa6f7fde-9c2e-473c-add5-69bece374aed" providerId="ADAL" clId="{39353D94-A105-4183-9C83-DC9BDA1B8CB3}" dt="2025-05-22T15:33:41.501" v="1735" actId="1076"/>
        <pc:sldMkLst>
          <pc:docMk/>
          <pc:sldMk cId="885414578" sldId="260"/>
        </pc:sldMkLst>
        <pc:spChg chg="mod">
          <ac:chgData name="Martina Colpo" userId="aa6f7fde-9c2e-473c-add5-69bece374aed" providerId="ADAL" clId="{39353D94-A105-4183-9C83-DC9BDA1B8CB3}" dt="2025-05-22T15:27:46.955" v="1656" actId="1035"/>
          <ac:spMkLst>
            <pc:docMk/>
            <pc:sldMk cId="885414578" sldId="260"/>
            <ac:spMk id="6" creationId="{77200943-CC57-D8B9-3807-917F398CFFF4}"/>
          </ac:spMkLst>
        </pc:spChg>
        <pc:spChg chg="mod">
          <ac:chgData name="Martina Colpo" userId="aa6f7fde-9c2e-473c-add5-69bece374aed" providerId="ADAL" clId="{39353D94-A105-4183-9C83-DC9BDA1B8CB3}" dt="2025-05-22T15:30:28.368" v="1706" actId="14100"/>
          <ac:spMkLst>
            <pc:docMk/>
            <pc:sldMk cId="885414578" sldId="260"/>
            <ac:spMk id="12" creationId="{411F3E39-AAFF-3845-6EB6-2901B3558D47}"/>
          </ac:spMkLst>
        </pc:spChg>
        <pc:spChg chg="mod">
          <ac:chgData name="Martina Colpo" userId="aa6f7fde-9c2e-473c-add5-69bece374aed" providerId="ADAL" clId="{39353D94-A105-4183-9C83-DC9BDA1B8CB3}" dt="2025-05-22T15:33:41.501" v="1735" actId="1076"/>
          <ac:spMkLst>
            <pc:docMk/>
            <pc:sldMk cId="885414578" sldId="260"/>
            <ac:spMk id="24" creationId="{621558E8-738A-B4E0-2CF1-89ACDFEF17D2}"/>
          </ac:spMkLst>
        </pc:spChg>
        <pc:spChg chg="del mod">
          <ac:chgData name="Martina Colpo" userId="aa6f7fde-9c2e-473c-add5-69bece374aed" providerId="ADAL" clId="{39353D94-A105-4183-9C83-DC9BDA1B8CB3}" dt="2025-05-22T15:32:19.888" v="1715" actId="478"/>
          <ac:spMkLst>
            <pc:docMk/>
            <pc:sldMk cId="885414578" sldId="260"/>
            <ac:spMk id="25" creationId="{65A31F7A-501F-688B-F263-19CE4FDBA449}"/>
          </ac:spMkLst>
        </pc:spChg>
        <pc:picChg chg="mod">
          <ac:chgData name="Martina Colpo" userId="aa6f7fde-9c2e-473c-add5-69bece374aed" providerId="ADAL" clId="{39353D94-A105-4183-9C83-DC9BDA1B8CB3}" dt="2025-05-22T15:33:23.798" v="1724" actId="14100"/>
          <ac:picMkLst>
            <pc:docMk/>
            <pc:sldMk cId="885414578" sldId="260"/>
            <ac:picMk id="16" creationId="{D2E1C8D5-AA43-A463-4175-824C8E30C5BF}"/>
          </ac:picMkLst>
        </pc:picChg>
        <pc:picChg chg="mod">
          <ac:chgData name="Martina Colpo" userId="aa6f7fde-9c2e-473c-add5-69bece374aed" providerId="ADAL" clId="{39353D94-A105-4183-9C83-DC9BDA1B8CB3}" dt="2025-05-22T15:33:34.086" v="1733" actId="1036"/>
          <ac:picMkLst>
            <pc:docMk/>
            <pc:sldMk cId="885414578" sldId="260"/>
            <ac:picMk id="20" creationId="{21735FA8-2B69-CED6-8BAB-A845C1077D84}"/>
          </ac:picMkLst>
        </pc:picChg>
        <pc:picChg chg="mod">
          <ac:chgData name="Martina Colpo" userId="aa6f7fde-9c2e-473c-add5-69bece374aed" providerId="ADAL" clId="{39353D94-A105-4183-9C83-DC9BDA1B8CB3}" dt="2025-05-22T15:33:34.086" v="1733" actId="1036"/>
          <ac:picMkLst>
            <pc:docMk/>
            <pc:sldMk cId="885414578" sldId="260"/>
            <ac:picMk id="22" creationId="{C4D8BDD3-7D9D-CE74-9930-ACFA62B90F76}"/>
          </ac:picMkLst>
        </pc:picChg>
        <pc:cxnChg chg="add mod">
          <ac:chgData name="Martina Colpo" userId="aa6f7fde-9c2e-473c-add5-69bece374aed" providerId="ADAL" clId="{39353D94-A105-4183-9C83-DC9BDA1B8CB3}" dt="2025-05-22T15:33:34.086" v="1733" actId="1036"/>
          <ac:cxnSpMkLst>
            <pc:docMk/>
            <pc:sldMk cId="885414578" sldId="260"/>
            <ac:cxnSpMk id="2" creationId="{3767FBF8-93C6-AED8-9F96-F67BA0E9C29A}"/>
          </ac:cxnSpMkLst>
        </pc:cxnChg>
      </pc:sldChg>
      <pc:sldChg chg="addSp delSp modSp mod">
        <pc:chgData name="Martina Colpo" userId="aa6f7fde-9c2e-473c-add5-69bece374aed" providerId="ADAL" clId="{39353D94-A105-4183-9C83-DC9BDA1B8CB3}" dt="2025-05-22T15:49:27.333" v="1968" actId="207"/>
        <pc:sldMkLst>
          <pc:docMk/>
          <pc:sldMk cId="2478337270" sldId="261"/>
        </pc:sldMkLst>
        <pc:spChg chg="mod">
          <ac:chgData name="Martina Colpo" userId="aa6f7fde-9c2e-473c-add5-69bece374aed" providerId="ADAL" clId="{39353D94-A105-4183-9C83-DC9BDA1B8CB3}" dt="2025-05-22T15:39:35.919" v="1801" actId="1076"/>
          <ac:spMkLst>
            <pc:docMk/>
            <pc:sldMk cId="2478337270" sldId="261"/>
            <ac:spMk id="4" creationId="{AF8D6BEC-2100-CD45-2546-C52BEF8CDE6A}"/>
          </ac:spMkLst>
        </pc:spChg>
        <pc:spChg chg="mod">
          <ac:chgData name="Martina Colpo" userId="aa6f7fde-9c2e-473c-add5-69bece374aed" providerId="ADAL" clId="{39353D94-A105-4183-9C83-DC9BDA1B8CB3}" dt="2025-05-22T15:34:43.206" v="1746" actId="1038"/>
          <ac:spMkLst>
            <pc:docMk/>
            <pc:sldMk cId="2478337270" sldId="261"/>
            <ac:spMk id="6" creationId="{9BEA3964-2D41-F415-EF30-2CBF50A8492E}"/>
          </ac:spMkLst>
        </pc:spChg>
        <pc:spChg chg="mod">
          <ac:chgData name="Martina Colpo" userId="aa6f7fde-9c2e-473c-add5-69bece374aed" providerId="ADAL" clId="{39353D94-A105-4183-9C83-DC9BDA1B8CB3}" dt="2025-05-22T15:39:40.199" v="1807" actId="1036"/>
          <ac:spMkLst>
            <pc:docMk/>
            <pc:sldMk cId="2478337270" sldId="261"/>
            <ac:spMk id="9" creationId="{C06E6A2E-854F-AC1E-DE13-486AC802D86E}"/>
          </ac:spMkLst>
        </pc:spChg>
        <pc:spChg chg="mod">
          <ac:chgData name="Martina Colpo" userId="aa6f7fde-9c2e-473c-add5-69bece374aed" providerId="ADAL" clId="{39353D94-A105-4183-9C83-DC9BDA1B8CB3}" dt="2025-05-22T15:39:40.199" v="1807" actId="1036"/>
          <ac:spMkLst>
            <pc:docMk/>
            <pc:sldMk cId="2478337270" sldId="261"/>
            <ac:spMk id="11" creationId="{59DA797E-6DC6-B2C7-996C-81115AAB2CF6}"/>
          </ac:spMkLst>
        </pc:spChg>
        <pc:spChg chg="mod">
          <ac:chgData name="Martina Colpo" userId="aa6f7fde-9c2e-473c-add5-69bece374aed" providerId="ADAL" clId="{39353D94-A105-4183-9C83-DC9BDA1B8CB3}" dt="2025-05-22T15:39:30.432" v="1800" actId="1076"/>
          <ac:spMkLst>
            <pc:docMk/>
            <pc:sldMk cId="2478337270" sldId="261"/>
            <ac:spMk id="12" creationId="{541233AF-C8C8-A845-F4DE-5436C6963410}"/>
          </ac:spMkLst>
        </pc:spChg>
        <pc:graphicFrameChg chg="add mod modGraphic">
          <ac:chgData name="Martina Colpo" userId="aa6f7fde-9c2e-473c-add5-69bece374aed" providerId="ADAL" clId="{39353D94-A105-4183-9C83-DC9BDA1B8CB3}" dt="2025-05-22T15:49:27.333" v="1968" actId="207"/>
          <ac:graphicFrameMkLst>
            <pc:docMk/>
            <pc:sldMk cId="2478337270" sldId="261"/>
            <ac:graphicFrameMk id="2" creationId="{07E3FCFC-9488-9302-217E-E23A388D589A}"/>
          </ac:graphicFrameMkLst>
        </pc:graphicFrameChg>
        <pc:graphicFrameChg chg="del mod modGraphic">
          <ac:chgData name="Martina Colpo" userId="aa6f7fde-9c2e-473c-add5-69bece374aed" providerId="ADAL" clId="{39353D94-A105-4183-9C83-DC9BDA1B8CB3}" dt="2025-05-22T15:36:42.252" v="1757" actId="478"/>
          <ac:graphicFrameMkLst>
            <pc:docMk/>
            <pc:sldMk cId="2478337270" sldId="261"/>
            <ac:graphicFrameMk id="7" creationId="{1661AD54-4580-1CB4-CAA4-86C50B88FDA1}"/>
          </ac:graphicFrameMkLst>
        </pc:graphicFrameChg>
      </pc:sldChg>
      <pc:sldChg chg="modSp mod">
        <pc:chgData name="Martina Colpo" userId="aa6f7fde-9c2e-473c-add5-69bece374aed" providerId="ADAL" clId="{39353D94-A105-4183-9C83-DC9BDA1B8CB3}" dt="2025-05-22T15:42:31.930" v="1873" actId="1037"/>
        <pc:sldMkLst>
          <pc:docMk/>
          <pc:sldMk cId="1160876289" sldId="263"/>
        </pc:sldMkLst>
        <pc:spChg chg="mod">
          <ac:chgData name="Martina Colpo" userId="aa6f7fde-9c2e-473c-add5-69bece374aed" providerId="ADAL" clId="{39353D94-A105-4183-9C83-DC9BDA1B8CB3}" dt="2025-05-22T15:40:15.276" v="1812" actId="1036"/>
          <ac:spMkLst>
            <pc:docMk/>
            <pc:sldMk cId="1160876289" sldId="263"/>
            <ac:spMk id="6" creationId="{9E48C024-1847-0363-ECEC-F0285817C548}"/>
          </ac:spMkLst>
        </pc:spChg>
        <pc:spChg chg="mod">
          <ac:chgData name="Martina Colpo" userId="aa6f7fde-9c2e-473c-add5-69bece374aed" providerId="ADAL" clId="{39353D94-A105-4183-9C83-DC9BDA1B8CB3}" dt="2025-05-22T15:42:31.930" v="1873" actId="1037"/>
          <ac:spMkLst>
            <pc:docMk/>
            <pc:sldMk cId="1160876289" sldId="263"/>
            <ac:spMk id="11" creationId="{E0BBA4D1-0AC6-1BAB-F0D6-4C2F38ACBCE9}"/>
          </ac:spMkLst>
        </pc:spChg>
        <pc:picChg chg="mod">
          <ac:chgData name="Martina Colpo" userId="aa6f7fde-9c2e-473c-add5-69bece374aed" providerId="ADAL" clId="{39353D94-A105-4183-9C83-DC9BDA1B8CB3}" dt="2025-05-22T15:42:15.801" v="1859" actId="1076"/>
          <ac:picMkLst>
            <pc:docMk/>
            <pc:sldMk cId="1160876289" sldId="263"/>
            <ac:picMk id="13" creationId="{94BB9041-DB96-6413-47DD-74F6EAAA317C}"/>
          </ac:picMkLst>
        </pc:picChg>
      </pc:sldChg>
      <pc:sldChg chg="modSp mod">
        <pc:chgData name="Martina Colpo" userId="aa6f7fde-9c2e-473c-add5-69bece374aed" providerId="ADAL" clId="{39353D94-A105-4183-9C83-DC9BDA1B8CB3}" dt="2025-05-22T15:56:41.393" v="2045" actId="1076"/>
        <pc:sldMkLst>
          <pc:docMk/>
          <pc:sldMk cId="3543105462" sldId="264"/>
        </pc:sldMkLst>
        <pc:spChg chg="mod">
          <ac:chgData name="Martina Colpo" userId="aa6f7fde-9c2e-473c-add5-69bece374aed" providerId="ADAL" clId="{39353D94-A105-4183-9C83-DC9BDA1B8CB3}" dt="2025-05-22T15:56:41.393" v="2045" actId="1076"/>
          <ac:spMkLst>
            <pc:docMk/>
            <pc:sldMk cId="3543105462" sldId="264"/>
            <ac:spMk id="6" creationId="{38B50FD3-09BE-6F78-E49D-AB8400747542}"/>
          </ac:spMkLst>
        </pc:spChg>
      </pc:sldChg>
      <pc:sldChg chg="modSp del mod">
        <pc:chgData name="Martina Colpo" userId="aa6f7fde-9c2e-473c-add5-69bece374aed" providerId="ADAL" clId="{39353D94-A105-4183-9C83-DC9BDA1B8CB3}" dt="2025-05-22T15:56:11.245" v="2039" actId="47"/>
        <pc:sldMkLst>
          <pc:docMk/>
          <pc:sldMk cId="1915570826" sldId="265"/>
        </pc:sldMkLst>
        <pc:picChg chg="mod">
          <ac:chgData name="Martina Colpo" userId="aa6f7fde-9c2e-473c-add5-69bece374aed" providerId="ADAL" clId="{39353D94-A105-4183-9C83-DC9BDA1B8CB3}" dt="2025-05-22T15:42:45.359" v="1875" actId="1076"/>
          <ac:picMkLst>
            <pc:docMk/>
            <pc:sldMk cId="1915570826" sldId="265"/>
            <ac:picMk id="6" creationId="{F7FFC9B3-E6C6-D67B-8EFA-7CC97BB03377}"/>
          </ac:picMkLst>
        </pc:picChg>
        <pc:picChg chg="mod">
          <ac:chgData name="Martina Colpo" userId="aa6f7fde-9c2e-473c-add5-69bece374aed" providerId="ADAL" clId="{39353D94-A105-4183-9C83-DC9BDA1B8CB3}" dt="2025-05-22T15:42:46.245" v="1876" actId="1076"/>
          <ac:picMkLst>
            <pc:docMk/>
            <pc:sldMk cId="1915570826" sldId="265"/>
            <ac:picMk id="13" creationId="{744D60A6-92C4-5C07-BC57-A7D6E7DEB42C}"/>
          </ac:picMkLst>
        </pc:picChg>
      </pc:sldChg>
      <pc:sldChg chg="del">
        <pc:chgData name="Martina Colpo" userId="aa6f7fde-9c2e-473c-add5-69bece374aed" providerId="ADAL" clId="{39353D94-A105-4183-9C83-DC9BDA1B8CB3}" dt="2025-05-22T15:56:09.460" v="2038" actId="47"/>
        <pc:sldMkLst>
          <pc:docMk/>
          <pc:sldMk cId="2939219905" sldId="275"/>
        </pc:sldMkLst>
      </pc:sldChg>
      <pc:sldChg chg="addSp delSp modSp mod modTransition modNotesTx">
        <pc:chgData name="Martina Colpo" userId="aa6f7fde-9c2e-473c-add5-69bece374aed" providerId="ADAL" clId="{39353D94-A105-4183-9C83-DC9BDA1B8CB3}" dt="2025-05-22T16:01:35.977" v="2051" actId="1035"/>
        <pc:sldMkLst>
          <pc:docMk/>
          <pc:sldMk cId="3369226552" sldId="276"/>
        </pc:sldMkLst>
        <pc:spChg chg="mod">
          <ac:chgData name="Martina Colpo" userId="aa6f7fde-9c2e-473c-add5-69bece374aed" providerId="ADAL" clId="{39353D94-A105-4183-9C83-DC9BDA1B8CB3}" dt="2025-05-22T16:01:35.977" v="2051" actId="1035"/>
          <ac:spMkLst>
            <pc:docMk/>
            <pc:sldMk cId="3369226552" sldId="276"/>
            <ac:spMk id="2" creationId="{5480EBC1-228C-D8F9-956F-C5D3E7D4510B}"/>
          </ac:spMkLst>
        </pc:spChg>
        <pc:spChg chg="add mod">
          <ac:chgData name="Martina Colpo" userId="aa6f7fde-9c2e-473c-add5-69bece374aed" providerId="ADAL" clId="{39353D94-A105-4183-9C83-DC9BDA1B8CB3}" dt="2025-05-22T12:49:29.038" v="938" actId="1036"/>
          <ac:spMkLst>
            <pc:docMk/>
            <pc:sldMk cId="3369226552" sldId="276"/>
            <ac:spMk id="3" creationId="{858A3BF4-1826-9AA1-71EB-272C757D6D8F}"/>
          </ac:spMkLst>
        </pc:spChg>
        <pc:spChg chg="mod">
          <ac:chgData name="Martina Colpo" userId="aa6f7fde-9c2e-473c-add5-69bece374aed" providerId="ADAL" clId="{39353D94-A105-4183-9C83-DC9BDA1B8CB3}" dt="2025-05-22T12:49:29.038" v="938" actId="1036"/>
          <ac:spMkLst>
            <pc:docMk/>
            <pc:sldMk cId="3369226552" sldId="276"/>
            <ac:spMk id="4" creationId="{ADD9FA57-EEF2-252F-D941-9616B9AE91CA}"/>
          </ac:spMkLst>
        </pc:spChg>
        <pc:spChg chg="del mod">
          <ac:chgData name="Martina Colpo" userId="aa6f7fde-9c2e-473c-add5-69bece374aed" providerId="ADAL" clId="{39353D94-A105-4183-9C83-DC9BDA1B8CB3}" dt="2025-05-22T10:04:30.456" v="113" actId="478"/>
          <ac:spMkLst>
            <pc:docMk/>
            <pc:sldMk cId="3369226552" sldId="276"/>
            <ac:spMk id="6" creationId="{0D156774-5440-60DC-BBA0-A1D4013BE3A6}"/>
          </ac:spMkLst>
        </pc:spChg>
        <pc:spChg chg="add del mod">
          <ac:chgData name="Martina Colpo" userId="aa6f7fde-9c2e-473c-add5-69bece374aed" providerId="ADAL" clId="{39353D94-A105-4183-9C83-DC9BDA1B8CB3}" dt="2025-05-22T10:04:41.785" v="118" actId="478"/>
          <ac:spMkLst>
            <pc:docMk/>
            <pc:sldMk cId="3369226552" sldId="276"/>
            <ac:spMk id="7" creationId="{A906930D-5635-A506-CB09-910875B6A2F9}"/>
          </ac:spMkLst>
        </pc:spChg>
        <pc:spChg chg="add mod">
          <ac:chgData name="Martina Colpo" userId="aa6f7fde-9c2e-473c-add5-69bece374aed" providerId="ADAL" clId="{39353D94-A105-4183-9C83-DC9BDA1B8CB3}" dt="2025-05-22T12:49:29.038" v="938" actId="1036"/>
          <ac:spMkLst>
            <pc:docMk/>
            <pc:sldMk cId="3369226552" sldId="276"/>
            <ac:spMk id="8" creationId="{1B3E113E-55A0-57BF-F7A8-A5B3A1194089}"/>
          </ac:spMkLst>
        </pc:spChg>
        <pc:spChg chg="del mod">
          <ac:chgData name="Martina Colpo" userId="aa6f7fde-9c2e-473c-add5-69bece374aed" providerId="ADAL" clId="{39353D94-A105-4183-9C83-DC9BDA1B8CB3}" dt="2025-05-22T10:05:45.173" v="140" actId="478"/>
          <ac:spMkLst>
            <pc:docMk/>
            <pc:sldMk cId="3369226552" sldId="276"/>
            <ac:spMk id="22" creationId="{5F6B9638-D1E6-7DE0-C8C8-25648E469BB6}"/>
          </ac:spMkLst>
        </pc:spChg>
        <pc:spChg chg="mod">
          <ac:chgData name="Martina Colpo" userId="aa6f7fde-9c2e-473c-add5-69bece374aed" providerId="ADAL" clId="{39353D94-A105-4183-9C83-DC9BDA1B8CB3}" dt="2025-05-22T12:49:29.038" v="938" actId="1036"/>
          <ac:spMkLst>
            <pc:docMk/>
            <pc:sldMk cId="3369226552" sldId="276"/>
            <ac:spMk id="26" creationId="{8007E29F-3C8E-B0B8-F1C0-E15BDFF798C6}"/>
          </ac:spMkLst>
        </pc:spChg>
        <pc:picChg chg="mod">
          <ac:chgData name="Martina Colpo" userId="aa6f7fde-9c2e-473c-add5-69bece374aed" providerId="ADAL" clId="{39353D94-A105-4183-9C83-DC9BDA1B8CB3}" dt="2025-05-22T15:59:54.387" v="2049" actId="1076"/>
          <ac:picMkLst>
            <pc:docMk/>
            <pc:sldMk cId="3369226552" sldId="276"/>
            <ac:picMk id="15" creationId="{7D3D560D-AD36-D728-1A9E-9723394332D5}"/>
          </ac:picMkLst>
        </pc:picChg>
        <pc:picChg chg="mod">
          <ac:chgData name="Martina Colpo" userId="aa6f7fde-9c2e-473c-add5-69bece374aed" providerId="ADAL" clId="{39353D94-A105-4183-9C83-DC9BDA1B8CB3}" dt="2025-05-22T15:59:50.810" v="2048" actId="1076"/>
          <ac:picMkLst>
            <pc:docMk/>
            <pc:sldMk cId="3369226552" sldId="276"/>
            <ac:picMk id="17" creationId="{3CC411C3-ABDD-32B3-7CA1-3C3EAA4D8144}"/>
          </ac:picMkLst>
        </pc:picChg>
        <pc:picChg chg="mod">
          <ac:chgData name="Martina Colpo" userId="aa6f7fde-9c2e-473c-add5-69bece374aed" providerId="ADAL" clId="{39353D94-A105-4183-9C83-DC9BDA1B8CB3}" dt="2025-05-22T15:59:59.098" v="2050" actId="465"/>
          <ac:picMkLst>
            <pc:docMk/>
            <pc:sldMk cId="3369226552" sldId="276"/>
            <ac:picMk id="19" creationId="{61CC7E09-5FB4-F46F-2656-AAA91809F948}"/>
          </ac:picMkLst>
        </pc:picChg>
      </pc:sldChg>
      <pc:sldChg chg="addSp delSp modSp mod modTransition">
        <pc:chgData name="Martina Colpo" userId="aa6f7fde-9c2e-473c-add5-69bece374aed" providerId="ADAL" clId="{39353D94-A105-4183-9C83-DC9BDA1B8CB3}" dt="2025-05-22T12:46:28.483" v="908" actId="1036"/>
        <pc:sldMkLst>
          <pc:docMk/>
          <pc:sldMk cId="3266722231" sldId="277"/>
        </pc:sldMkLst>
        <pc:spChg chg="mod">
          <ac:chgData name="Martina Colpo" userId="aa6f7fde-9c2e-473c-add5-69bece374aed" providerId="ADAL" clId="{39353D94-A105-4183-9C83-DC9BDA1B8CB3}" dt="2025-05-22T12:46:28.483" v="908" actId="1036"/>
          <ac:spMkLst>
            <pc:docMk/>
            <pc:sldMk cId="3266722231" sldId="277"/>
            <ac:spMk id="2" creationId="{92EFBC26-0271-9022-013F-244FFAE5307A}"/>
          </ac:spMkLst>
        </pc:spChg>
        <pc:spChg chg="add del mod">
          <ac:chgData name="Martina Colpo" userId="aa6f7fde-9c2e-473c-add5-69bece374aed" providerId="ADAL" clId="{39353D94-A105-4183-9C83-DC9BDA1B8CB3}" dt="2025-05-22T10:08:45.527" v="178" actId="478"/>
          <ac:spMkLst>
            <pc:docMk/>
            <pc:sldMk cId="3266722231" sldId="277"/>
            <ac:spMk id="3" creationId="{A4C46695-8AEE-1186-B871-C17ED331F6A6}"/>
          </ac:spMkLst>
        </pc:spChg>
        <pc:spChg chg="add del mod">
          <ac:chgData name="Martina Colpo" userId="aa6f7fde-9c2e-473c-add5-69bece374aed" providerId="ADAL" clId="{39353D94-A105-4183-9C83-DC9BDA1B8CB3}" dt="2025-05-22T12:28:05.882" v="680" actId="478"/>
          <ac:spMkLst>
            <pc:docMk/>
            <pc:sldMk cId="3266722231" sldId="277"/>
            <ac:spMk id="3" creationId="{A575ADAB-3133-E8BF-A9ED-07B986BAFF06}"/>
          </ac:spMkLst>
        </pc:spChg>
        <pc:spChg chg="del mod">
          <ac:chgData name="Martina Colpo" userId="aa6f7fde-9c2e-473c-add5-69bece374aed" providerId="ADAL" clId="{39353D94-A105-4183-9C83-DC9BDA1B8CB3}" dt="2025-05-22T12:43:29.095" v="883" actId="478"/>
          <ac:spMkLst>
            <pc:docMk/>
            <pc:sldMk cId="3266722231" sldId="277"/>
            <ac:spMk id="4" creationId="{76999311-B488-FDE3-415D-AF85E6BEBD86}"/>
          </ac:spMkLst>
        </pc:spChg>
        <pc:spChg chg="del mod">
          <ac:chgData name="Martina Colpo" userId="aa6f7fde-9c2e-473c-add5-69bece374aed" providerId="ADAL" clId="{39353D94-A105-4183-9C83-DC9BDA1B8CB3}" dt="2025-05-22T12:36:24.065" v="799" actId="478"/>
          <ac:spMkLst>
            <pc:docMk/>
            <pc:sldMk cId="3266722231" sldId="277"/>
            <ac:spMk id="6" creationId="{0D7FC79F-CDBA-B162-F608-F92C2A642557}"/>
          </ac:spMkLst>
        </pc:spChg>
        <pc:spChg chg="mod">
          <ac:chgData name="Martina Colpo" userId="aa6f7fde-9c2e-473c-add5-69bece374aed" providerId="ADAL" clId="{39353D94-A105-4183-9C83-DC9BDA1B8CB3}" dt="2025-05-22T12:38:49.641" v="833" actId="1076"/>
          <ac:spMkLst>
            <pc:docMk/>
            <pc:sldMk cId="3266722231" sldId="277"/>
            <ac:spMk id="7" creationId="{C56E8E21-FD14-EC87-BF3B-05268CE5A4E4}"/>
          </ac:spMkLst>
        </pc:spChg>
        <pc:spChg chg="mod">
          <ac:chgData name="Martina Colpo" userId="aa6f7fde-9c2e-473c-add5-69bece374aed" providerId="ADAL" clId="{39353D94-A105-4183-9C83-DC9BDA1B8CB3}" dt="2025-05-22T12:38:49.641" v="833" actId="1076"/>
          <ac:spMkLst>
            <pc:docMk/>
            <pc:sldMk cId="3266722231" sldId="277"/>
            <ac:spMk id="8" creationId="{03B0D006-015C-34E7-BDA5-B64EB951B7A2}"/>
          </ac:spMkLst>
        </pc:spChg>
        <pc:spChg chg="mod">
          <ac:chgData name="Martina Colpo" userId="aa6f7fde-9c2e-473c-add5-69bece374aed" providerId="ADAL" clId="{39353D94-A105-4183-9C83-DC9BDA1B8CB3}" dt="2025-05-22T12:38:49.641" v="833" actId="1076"/>
          <ac:spMkLst>
            <pc:docMk/>
            <pc:sldMk cId="3266722231" sldId="277"/>
            <ac:spMk id="9" creationId="{D93BBD5C-8831-2F4A-C4D4-062960ABFC1E}"/>
          </ac:spMkLst>
        </pc:spChg>
        <pc:spChg chg="mod">
          <ac:chgData name="Martina Colpo" userId="aa6f7fde-9c2e-473c-add5-69bece374aed" providerId="ADAL" clId="{39353D94-A105-4183-9C83-DC9BDA1B8CB3}" dt="2025-05-22T12:38:49.641" v="833" actId="1076"/>
          <ac:spMkLst>
            <pc:docMk/>
            <pc:sldMk cId="3266722231" sldId="277"/>
            <ac:spMk id="10" creationId="{DD616F80-8132-14B9-7000-B618128B7A2E}"/>
          </ac:spMkLst>
        </pc:spChg>
        <pc:spChg chg="mod">
          <ac:chgData name="Martina Colpo" userId="aa6f7fde-9c2e-473c-add5-69bece374aed" providerId="ADAL" clId="{39353D94-A105-4183-9C83-DC9BDA1B8CB3}" dt="2025-05-22T12:38:49.641" v="833" actId="1076"/>
          <ac:spMkLst>
            <pc:docMk/>
            <pc:sldMk cId="3266722231" sldId="277"/>
            <ac:spMk id="11" creationId="{572CCAF6-6FB6-6EE5-BEE6-225755256B2B}"/>
          </ac:spMkLst>
        </pc:spChg>
        <pc:spChg chg="mod">
          <ac:chgData name="Martina Colpo" userId="aa6f7fde-9c2e-473c-add5-69bece374aed" providerId="ADAL" clId="{39353D94-A105-4183-9C83-DC9BDA1B8CB3}" dt="2025-05-22T12:43:50.398" v="887" actId="20577"/>
          <ac:spMkLst>
            <pc:docMk/>
            <pc:sldMk cId="3266722231" sldId="277"/>
            <ac:spMk id="12" creationId="{79037397-9795-238C-70B7-85630A0F3346}"/>
          </ac:spMkLst>
        </pc:spChg>
        <pc:spChg chg="add mod">
          <ac:chgData name="Martina Colpo" userId="aa6f7fde-9c2e-473c-add5-69bece374aed" providerId="ADAL" clId="{39353D94-A105-4183-9C83-DC9BDA1B8CB3}" dt="2025-05-22T12:42:37.813" v="874" actId="1076"/>
          <ac:spMkLst>
            <pc:docMk/>
            <pc:sldMk cId="3266722231" sldId="277"/>
            <ac:spMk id="15" creationId="{83556CE6-0333-FDA1-E77E-B66456BB13F2}"/>
          </ac:spMkLst>
        </pc:spChg>
        <pc:spChg chg="mod">
          <ac:chgData name="Martina Colpo" userId="aa6f7fde-9c2e-473c-add5-69bece374aed" providerId="ADAL" clId="{39353D94-A105-4183-9C83-DC9BDA1B8CB3}" dt="2025-05-22T12:38:49.641" v="833" actId="1076"/>
          <ac:spMkLst>
            <pc:docMk/>
            <pc:sldMk cId="3266722231" sldId="277"/>
            <ac:spMk id="16" creationId="{421C3228-C556-D512-E680-FB1F1E50F0CD}"/>
          </ac:spMkLst>
        </pc:spChg>
        <pc:spChg chg="add mod">
          <ac:chgData name="Martina Colpo" userId="aa6f7fde-9c2e-473c-add5-69bece374aed" providerId="ADAL" clId="{39353D94-A105-4183-9C83-DC9BDA1B8CB3}" dt="2025-05-22T12:42:37.813" v="874" actId="1076"/>
          <ac:spMkLst>
            <pc:docMk/>
            <pc:sldMk cId="3266722231" sldId="277"/>
            <ac:spMk id="17" creationId="{240C63A0-24C0-BA0C-48F2-EC01FB77F5AF}"/>
          </ac:spMkLst>
        </pc:spChg>
        <pc:spChg chg="add mod">
          <ac:chgData name="Martina Colpo" userId="aa6f7fde-9c2e-473c-add5-69bece374aed" providerId="ADAL" clId="{39353D94-A105-4183-9C83-DC9BDA1B8CB3}" dt="2025-05-22T10:10:56.723" v="242"/>
          <ac:spMkLst>
            <pc:docMk/>
            <pc:sldMk cId="3266722231" sldId="277"/>
            <ac:spMk id="18" creationId="{C753D413-6E15-4978-51BD-5EFCD2E80A3B}"/>
          </ac:spMkLst>
        </pc:spChg>
        <pc:spChg chg="add mod">
          <ac:chgData name="Martina Colpo" userId="aa6f7fde-9c2e-473c-add5-69bece374aed" providerId="ADAL" clId="{39353D94-A105-4183-9C83-DC9BDA1B8CB3}" dt="2025-05-22T12:42:50.675" v="878" actId="1076"/>
          <ac:spMkLst>
            <pc:docMk/>
            <pc:sldMk cId="3266722231" sldId="277"/>
            <ac:spMk id="18" creationId="{F66274FC-4B6D-C8A3-62F6-0C487B861BA9}"/>
          </ac:spMkLst>
        </pc:spChg>
        <pc:spChg chg="mod">
          <ac:chgData name="Martina Colpo" userId="aa6f7fde-9c2e-473c-add5-69bece374aed" providerId="ADAL" clId="{39353D94-A105-4183-9C83-DC9BDA1B8CB3}" dt="2025-05-22T12:38:53.806" v="834" actId="1076"/>
          <ac:spMkLst>
            <pc:docMk/>
            <pc:sldMk cId="3266722231" sldId="277"/>
            <ac:spMk id="19" creationId="{D8F890C0-9820-361D-7180-1E8517A7F8D2}"/>
          </ac:spMkLst>
        </pc:spChg>
        <pc:spChg chg="add mod">
          <ac:chgData name="Martina Colpo" userId="aa6f7fde-9c2e-473c-add5-69bece374aed" providerId="ADAL" clId="{39353D94-A105-4183-9C83-DC9BDA1B8CB3}" dt="2025-05-22T12:42:37.813" v="874" actId="1076"/>
          <ac:spMkLst>
            <pc:docMk/>
            <pc:sldMk cId="3266722231" sldId="277"/>
            <ac:spMk id="20" creationId="{29B93644-029D-C54E-1483-42847868D942}"/>
          </ac:spMkLst>
        </pc:spChg>
        <pc:spChg chg="add mod">
          <ac:chgData name="Martina Colpo" userId="aa6f7fde-9c2e-473c-add5-69bece374aed" providerId="ADAL" clId="{39353D94-A105-4183-9C83-DC9BDA1B8CB3}" dt="2025-05-22T12:42:37.813" v="874" actId="1076"/>
          <ac:spMkLst>
            <pc:docMk/>
            <pc:sldMk cId="3266722231" sldId="277"/>
            <ac:spMk id="26" creationId="{4448D697-DA94-85AF-0E73-034C3D11292C}"/>
          </ac:spMkLst>
        </pc:spChg>
        <pc:spChg chg="add mod">
          <ac:chgData name="Martina Colpo" userId="aa6f7fde-9c2e-473c-add5-69bece374aed" providerId="ADAL" clId="{39353D94-A105-4183-9C83-DC9BDA1B8CB3}" dt="2025-05-22T12:42:37.813" v="874" actId="1076"/>
          <ac:spMkLst>
            <pc:docMk/>
            <pc:sldMk cId="3266722231" sldId="277"/>
            <ac:spMk id="28" creationId="{7ABAA9E2-F956-E296-D88C-BC46C6884C8C}"/>
          </ac:spMkLst>
        </pc:spChg>
        <pc:spChg chg="add mod">
          <ac:chgData name="Martina Colpo" userId="aa6f7fde-9c2e-473c-add5-69bece374aed" providerId="ADAL" clId="{39353D94-A105-4183-9C83-DC9BDA1B8CB3}" dt="2025-05-22T12:42:50.675" v="878" actId="1076"/>
          <ac:spMkLst>
            <pc:docMk/>
            <pc:sldMk cId="3266722231" sldId="277"/>
            <ac:spMk id="29" creationId="{E9F0B7DB-57EC-B582-CFE1-EE4E4CF21DC8}"/>
          </ac:spMkLst>
        </pc:spChg>
        <pc:spChg chg="add mod">
          <ac:chgData name="Martina Colpo" userId="aa6f7fde-9c2e-473c-add5-69bece374aed" providerId="ADAL" clId="{39353D94-A105-4183-9C83-DC9BDA1B8CB3}" dt="2025-05-22T12:42:50.675" v="878" actId="1076"/>
          <ac:spMkLst>
            <pc:docMk/>
            <pc:sldMk cId="3266722231" sldId="277"/>
            <ac:spMk id="30" creationId="{67B4B456-D42B-9884-ABA7-47CF6001677C}"/>
          </ac:spMkLst>
        </pc:spChg>
        <pc:spChg chg="add mod">
          <ac:chgData name="Martina Colpo" userId="aa6f7fde-9c2e-473c-add5-69bece374aed" providerId="ADAL" clId="{39353D94-A105-4183-9C83-DC9BDA1B8CB3}" dt="2025-05-22T12:42:50.675" v="878" actId="1076"/>
          <ac:spMkLst>
            <pc:docMk/>
            <pc:sldMk cId="3266722231" sldId="277"/>
            <ac:spMk id="31" creationId="{3C61AB05-F507-49D2-395C-3C849A21ABF5}"/>
          </ac:spMkLst>
        </pc:spChg>
        <pc:spChg chg="add del mod">
          <ac:chgData name="Martina Colpo" userId="aa6f7fde-9c2e-473c-add5-69bece374aed" providerId="ADAL" clId="{39353D94-A105-4183-9C83-DC9BDA1B8CB3}" dt="2025-05-22T10:22:37.863" v="483" actId="478"/>
          <ac:spMkLst>
            <pc:docMk/>
            <pc:sldMk cId="3266722231" sldId="277"/>
            <ac:spMk id="32" creationId="{81A5FF8F-0497-D224-E8C2-FBE29C11CE2D}"/>
          </ac:spMkLst>
        </pc:spChg>
        <pc:spChg chg="add mod ord">
          <ac:chgData name="Martina Colpo" userId="aa6f7fde-9c2e-473c-add5-69bece374aed" providerId="ADAL" clId="{39353D94-A105-4183-9C83-DC9BDA1B8CB3}" dt="2025-05-22T12:42:37.813" v="874" actId="1076"/>
          <ac:spMkLst>
            <pc:docMk/>
            <pc:sldMk cId="3266722231" sldId="277"/>
            <ac:spMk id="33" creationId="{878C97B2-B734-2768-FFB6-AEAB96449003}"/>
          </ac:spMkLst>
        </pc:spChg>
        <pc:spChg chg="add del mod">
          <ac:chgData name="Martina Colpo" userId="aa6f7fde-9c2e-473c-add5-69bece374aed" providerId="ADAL" clId="{39353D94-A105-4183-9C83-DC9BDA1B8CB3}" dt="2025-05-22T10:27:50.348" v="620" actId="478"/>
          <ac:spMkLst>
            <pc:docMk/>
            <pc:sldMk cId="3266722231" sldId="277"/>
            <ac:spMk id="34" creationId="{75145572-DEC7-FF46-5B56-719AC6111A3B}"/>
          </ac:spMkLst>
        </pc:spChg>
        <pc:spChg chg="add mod">
          <ac:chgData name="Martina Colpo" userId="aa6f7fde-9c2e-473c-add5-69bece374aed" providerId="ADAL" clId="{39353D94-A105-4183-9C83-DC9BDA1B8CB3}" dt="2025-05-22T12:42:50.675" v="878" actId="1076"/>
          <ac:spMkLst>
            <pc:docMk/>
            <pc:sldMk cId="3266722231" sldId="277"/>
            <ac:spMk id="35" creationId="{7D8B603B-4922-6D06-40C9-6737E0D0D017}"/>
          </ac:spMkLst>
        </pc:spChg>
        <pc:spChg chg="add mod">
          <ac:chgData name="Martina Colpo" userId="aa6f7fde-9c2e-473c-add5-69bece374aed" providerId="ADAL" clId="{39353D94-A105-4183-9C83-DC9BDA1B8CB3}" dt="2025-05-22T12:42:50.675" v="878" actId="1076"/>
          <ac:spMkLst>
            <pc:docMk/>
            <pc:sldMk cId="3266722231" sldId="277"/>
            <ac:spMk id="37" creationId="{04CDABA6-8B49-7677-39C0-8AE42AF7D50C}"/>
          </ac:spMkLst>
        </pc:spChg>
        <pc:spChg chg="add del">
          <ac:chgData name="Martina Colpo" userId="aa6f7fde-9c2e-473c-add5-69bece374aed" providerId="ADAL" clId="{39353D94-A105-4183-9C83-DC9BDA1B8CB3}" dt="2025-05-22T12:33:45.741" v="777" actId="478"/>
          <ac:spMkLst>
            <pc:docMk/>
            <pc:sldMk cId="3266722231" sldId="277"/>
            <ac:spMk id="38" creationId="{086D851C-D8E2-71E9-B416-CA45A4034582}"/>
          </ac:spMkLst>
        </pc:spChg>
        <pc:spChg chg="add mod">
          <ac:chgData name="Martina Colpo" userId="aa6f7fde-9c2e-473c-add5-69bece374aed" providerId="ADAL" clId="{39353D94-A105-4183-9C83-DC9BDA1B8CB3}" dt="2025-05-22T12:38:49.641" v="833" actId="1076"/>
          <ac:spMkLst>
            <pc:docMk/>
            <pc:sldMk cId="3266722231" sldId="277"/>
            <ac:spMk id="41" creationId="{3515BB3F-9B17-E609-9999-2C8D02D10D3D}"/>
          </ac:spMkLst>
        </pc:spChg>
        <pc:spChg chg="add mod">
          <ac:chgData name="Martina Colpo" userId="aa6f7fde-9c2e-473c-add5-69bece374aed" providerId="ADAL" clId="{39353D94-A105-4183-9C83-DC9BDA1B8CB3}" dt="2025-05-22T12:42:50.675" v="878" actId="1076"/>
          <ac:spMkLst>
            <pc:docMk/>
            <pc:sldMk cId="3266722231" sldId="277"/>
            <ac:spMk id="47" creationId="{3CA607BC-3764-ACCC-528E-4C2768B607A6}"/>
          </ac:spMkLst>
        </pc:spChg>
        <pc:spChg chg="add mod">
          <ac:chgData name="Martina Colpo" userId="aa6f7fde-9c2e-473c-add5-69bece374aed" providerId="ADAL" clId="{39353D94-A105-4183-9C83-DC9BDA1B8CB3}" dt="2025-05-22T12:31:29.256" v="731" actId="208"/>
          <ac:spMkLst>
            <pc:docMk/>
            <pc:sldMk cId="3266722231" sldId="277"/>
            <ac:spMk id="48" creationId="{F41D5192-5D96-788B-465A-5FEBFC654AAA}"/>
          </ac:spMkLst>
        </pc:spChg>
        <pc:spChg chg="add mod">
          <ac:chgData name="Martina Colpo" userId="aa6f7fde-9c2e-473c-add5-69bece374aed" providerId="ADAL" clId="{39353D94-A105-4183-9C83-DC9BDA1B8CB3}" dt="2025-05-22T12:42:46.621" v="877" actId="1076"/>
          <ac:spMkLst>
            <pc:docMk/>
            <pc:sldMk cId="3266722231" sldId="277"/>
            <ac:spMk id="49" creationId="{7F71200A-B614-FC55-B84B-7FC53F558DEB}"/>
          </ac:spMkLst>
        </pc:spChg>
        <pc:spChg chg="add mod">
          <ac:chgData name="Martina Colpo" userId="aa6f7fde-9c2e-473c-add5-69bece374aed" providerId="ADAL" clId="{39353D94-A105-4183-9C83-DC9BDA1B8CB3}" dt="2025-05-22T12:31:29.256" v="731" actId="208"/>
          <ac:spMkLst>
            <pc:docMk/>
            <pc:sldMk cId="3266722231" sldId="277"/>
            <ac:spMk id="50" creationId="{BF985DC3-07B0-313A-9AFD-1A3A29FB7D45}"/>
          </ac:spMkLst>
        </pc:spChg>
        <pc:spChg chg="add mod">
          <ac:chgData name="Martina Colpo" userId="aa6f7fde-9c2e-473c-add5-69bece374aed" providerId="ADAL" clId="{39353D94-A105-4183-9C83-DC9BDA1B8CB3}" dt="2025-05-22T12:31:29.256" v="731" actId="208"/>
          <ac:spMkLst>
            <pc:docMk/>
            <pc:sldMk cId="3266722231" sldId="277"/>
            <ac:spMk id="51" creationId="{E41261BB-3D72-5282-D7B5-2A6C1820DEDB}"/>
          </ac:spMkLst>
        </pc:spChg>
        <pc:spChg chg="add mod">
          <ac:chgData name="Martina Colpo" userId="aa6f7fde-9c2e-473c-add5-69bece374aed" providerId="ADAL" clId="{39353D94-A105-4183-9C83-DC9BDA1B8CB3}" dt="2025-05-22T12:31:29.256" v="731" actId="208"/>
          <ac:spMkLst>
            <pc:docMk/>
            <pc:sldMk cId="3266722231" sldId="277"/>
            <ac:spMk id="52" creationId="{BFA601D1-3A02-06F0-513B-1377F0E7BF2A}"/>
          </ac:spMkLst>
        </pc:spChg>
        <pc:spChg chg="mod">
          <ac:chgData name="Martina Colpo" userId="aa6f7fde-9c2e-473c-add5-69bece374aed" providerId="ADAL" clId="{39353D94-A105-4183-9C83-DC9BDA1B8CB3}" dt="2025-05-22T12:31:36.967" v="733" actId="208"/>
          <ac:spMkLst>
            <pc:docMk/>
            <pc:sldMk cId="3266722231" sldId="277"/>
            <ac:spMk id="55" creationId="{05CB0AB5-214F-4210-D357-A35A603E0D03}"/>
          </ac:spMkLst>
        </pc:spChg>
        <pc:spChg chg="mod">
          <ac:chgData name="Martina Colpo" userId="aa6f7fde-9c2e-473c-add5-69bece374aed" providerId="ADAL" clId="{39353D94-A105-4183-9C83-DC9BDA1B8CB3}" dt="2025-05-22T12:31:36.967" v="733" actId="208"/>
          <ac:spMkLst>
            <pc:docMk/>
            <pc:sldMk cId="3266722231" sldId="277"/>
            <ac:spMk id="56" creationId="{4AC1DC75-129F-3FC3-32F1-A968D82FE6DA}"/>
          </ac:spMkLst>
        </pc:spChg>
        <pc:spChg chg="mod">
          <ac:chgData name="Martina Colpo" userId="aa6f7fde-9c2e-473c-add5-69bece374aed" providerId="ADAL" clId="{39353D94-A105-4183-9C83-DC9BDA1B8CB3}" dt="2025-05-22T12:31:36.967" v="733" actId="208"/>
          <ac:spMkLst>
            <pc:docMk/>
            <pc:sldMk cId="3266722231" sldId="277"/>
            <ac:spMk id="57" creationId="{ACE67C7B-84F9-C0DF-4DFF-AE922F8E6E2B}"/>
          </ac:spMkLst>
        </pc:spChg>
        <pc:spChg chg="del mod topLvl">
          <ac:chgData name="Martina Colpo" userId="aa6f7fde-9c2e-473c-add5-69bece374aed" providerId="ADAL" clId="{39353D94-A105-4183-9C83-DC9BDA1B8CB3}" dt="2025-05-22T10:29:39.160" v="658" actId="478"/>
          <ac:spMkLst>
            <pc:docMk/>
            <pc:sldMk cId="3266722231" sldId="277"/>
            <ac:spMk id="59" creationId="{0333EDFF-3BD6-F619-3D0B-1A130965A982}"/>
          </ac:spMkLst>
        </pc:spChg>
        <pc:spChg chg="del mod topLvl">
          <ac:chgData name="Martina Colpo" userId="aa6f7fde-9c2e-473c-add5-69bece374aed" providerId="ADAL" clId="{39353D94-A105-4183-9C83-DC9BDA1B8CB3}" dt="2025-05-22T10:29:38.772" v="657" actId="478"/>
          <ac:spMkLst>
            <pc:docMk/>
            <pc:sldMk cId="3266722231" sldId="277"/>
            <ac:spMk id="60" creationId="{DB1AC397-6953-9E17-4320-C11D3C10B3E9}"/>
          </ac:spMkLst>
        </pc:spChg>
        <pc:spChg chg="mod topLvl">
          <ac:chgData name="Martina Colpo" userId="aa6f7fde-9c2e-473c-add5-69bece374aed" providerId="ADAL" clId="{39353D94-A105-4183-9C83-DC9BDA1B8CB3}" dt="2025-05-22T12:31:36.967" v="733" actId="208"/>
          <ac:spMkLst>
            <pc:docMk/>
            <pc:sldMk cId="3266722231" sldId="277"/>
            <ac:spMk id="61" creationId="{2855AAC5-005A-4424-29F5-B474C05E9F89}"/>
          </ac:spMkLst>
        </pc:spChg>
        <pc:spChg chg="add mod">
          <ac:chgData name="Martina Colpo" userId="aa6f7fde-9c2e-473c-add5-69bece374aed" providerId="ADAL" clId="{39353D94-A105-4183-9C83-DC9BDA1B8CB3}" dt="2025-05-22T12:42:50.675" v="878" actId="1076"/>
          <ac:spMkLst>
            <pc:docMk/>
            <pc:sldMk cId="3266722231" sldId="277"/>
            <ac:spMk id="62" creationId="{295F2271-D7ED-E0E6-0A56-7D1F67E02769}"/>
          </ac:spMkLst>
        </pc:spChg>
        <pc:spChg chg="add mod">
          <ac:chgData name="Martina Colpo" userId="aa6f7fde-9c2e-473c-add5-69bece374aed" providerId="ADAL" clId="{39353D94-A105-4183-9C83-DC9BDA1B8CB3}" dt="2025-05-22T12:42:50.675" v="878" actId="1076"/>
          <ac:spMkLst>
            <pc:docMk/>
            <pc:sldMk cId="3266722231" sldId="277"/>
            <ac:spMk id="105" creationId="{D62CFE95-2A52-A0F2-8CED-BA506DBD9107}"/>
          </ac:spMkLst>
        </pc:spChg>
        <pc:spChg chg="add mod">
          <ac:chgData name="Martina Colpo" userId="aa6f7fde-9c2e-473c-add5-69bece374aed" providerId="ADAL" clId="{39353D94-A105-4183-9C83-DC9BDA1B8CB3}" dt="2025-05-22T12:40:42.035" v="856" actId="20577"/>
          <ac:spMkLst>
            <pc:docMk/>
            <pc:sldMk cId="3266722231" sldId="277"/>
            <ac:spMk id="106" creationId="{CC0B42DA-CF28-216F-75D5-520AFA768325}"/>
          </ac:spMkLst>
        </pc:spChg>
        <pc:spChg chg="add mod">
          <ac:chgData name="Martina Colpo" userId="aa6f7fde-9c2e-473c-add5-69bece374aed" providerId="ADAL" clId="{39353D94-A105-4183-9C83-DC9BDA1B8CB3}" dt="2025-05-22T12:42:50.675" v="878" actId="1076"/>
          <ac:spMkLst>
            <pc:docMk/>
            <pc:sldMk cId="3266722231" sldId="277"/>
            <ac:spMk id="107" creationId="{4613239D-C205-83EB-90E6-6940A2B542C5}"/>
          </ac:spMkLst>
        </pc:spChg>
        <pc:spChg chg="add mod">
          <ac:chgData name="Martina Colpo" userId="aa6f7fde-9c2e-473c-add5-69bece374aed" providerId="ADAL" clId="{39353D94-A105-4183-9C83-DC9BDA1B8CB3}" dt="2025-05-22T12:41:56.728" v="868" actId="1076"/>
          <ac:spMkLst>
            <pc:docMk/>
            <pc:sldMk cId="3266722231" sldId="277"/>
            <ac:spMk id="108" creationId="{32ADDD44-144B-3DA9-14A9-32ABE8ADC5EC}"/>
          </ac:spMkLst>
        </pc:spChg>
        <pc:grpChg chg="add mod">
          <ac:chgData name="Martina Colpo" userId="aa6f7fde-9c2e-473c-add5-69bece374aed" providerId="ADAL" clId="{39353D94-A105-4183-9C83-DC9BDA1B8CB3}" dt="2025-05-22T12:27:50.708" v="676" actId="207"/>
          <ac:grpSpMkLst>
            <pc:docMk/>
            <pc:sldMk cId="3266722231" sldId="277"/>
            <ac:grpSpMk id="13" creationId="{CFE36A88-598E-1101-94EB-403CFB4D48AB}"/>
          </ac:grpSpMkLst>
        </pc:grpChg>
        <pc:grpChg chg="add mod ord">
          <ac:chgData name="Martina Colpo" userId="aa6f7fde-9c2e-473c-add5-69bece374aed" providerId="ADAL" clId="{39353D94-A105-4183-9C83-DC9BDA1B8CB3}" dt="2025-05-22T12:27:56.953" v="677" actId="207"/>
          <ac:grpSpMkLst>
            <pc:docMk/>
            <pc:sldMk cId="3266722231" sldId="277"/>
            <ac:grpSpMk id="53" creationId="{7FA7FE4A-5954-0654-D02C-A4AF2756E861}"/>
          </ac:grpSpMkLst>
        </pc:grpChg>
        <pc:grpChg chg="add mod">
          <ac:chgData name="Martina Colpo" userId="aa6f7fde-9c2e-473c-add5-69bece374aed" providerId="ADAL" clId="{39353D94-A105-4183-9C83-DC9BDA1B8CB3}" dt="2025-05-22T12:27:50.708" v="676" actId="207"/>
          <ac:grpSpMkLst>
            <pc:docMk/>
            <pc:sldMk cId="3266722231" sldId="277"/>
            <ac:grpSpMk id="54" creationId="{541DB127-A5BA-A03A-7C8D-FA4F0761BA8F}"/>
          </ac:grpSpMkLst>
        </pc:grpChg>
        <pc:grpChg chg="add del mod">
          <ac:chgData name="Martina Colpo" userId="aa6f7fde-9c2e-473c-add5-69bece374aed" providerId="ADAL" clId="{39353D94-A105-4183-9C83-DC9BDA1B8CB3}" dt="2025-05-22T10:29:24.561" v="650" actId="165"/>
          <ac:grpSpMkLst>
            <pc:docMk/>
            <pc:sldMk cId="3266722231" sldId="277"/>
            <ac:grpSpMk id="58" creationId="{B3ECC7E5-6F0E-40A7-9C55-2BB5B3BA5CD0}"/>
          </ac:grpSpMkLst>
        </pc:grpChg>
        <pc:picChg chg="add del mod ord">
          <ac:chgData name="Martina Colpo" userId="aa6f7fde-9c2e-473c-add5-69bece374aed" providerId="ADAL" clId="{39353D94-A105-4183-9C83-DC9BDA1B8CB3}" dt="2025-05-22T12:42:03.213" v="870" actId="478"/>
          <ac:picMkLst>
            <pc:docMk/>
            <pc:sldMk cId="3266722231" sldId="277"/>
            <ac:picMk id="5" creationId="{2F5282F0-FA64-7D57-7E46-3FCF574E0240}"/>
          </ac:picMkLst>
        </pc:picChg>
        <pc:cxnChg chg="mod">
          <ac:chgData name="Martina Colpo" userId="aa6f7fde-9c2e-473c-add5-69bece374aed" providerId="ADAL" clId="{39353D94-A105-4183-9C83-DC9BDA1B8CB3}" dt="2025-05-22T12:38:49.641" v="833" actId="1076"/>
          <ac:cxnSpMkLst>
            <pc:docMk/>
            <pc:sldMk cId="3266722231" sldId="277"/>
            <ac:cxnSpMk id="21" creationId="{15912119-3505-C983-DEF3-FDFC6C3624E7}"/>
          </ac:cxnSpMkLst>
        </pc:cxnChg>
        <pc:cxnChg chg="mod">
          <ac:chgData name="Martina Colpo" userId="aa6f7fde-9c2e-473c-add5-69bece374aed" providerId="ADAL" clId="{39353D94-A105-4183-9C83-DC9BDA1B8CB3}" dt="2025-05-22T12:38:49.641" v="833" actId="1076"/>
          <ac:cxnSpMkLst>
            <pc:docMk/>
            <pc:sldMk cId="3266722231" sldId="277"/>
            <ac:cxnSpMk id="22" creationId="{57EB8647-CFFD-EB5D-6D24-ED56D65FADC3}"/>
          </ac:cxnSpMkLst>
        </pc:cxnChg>
        <pc:cxnChg chg="mod">
          <ac:chgData name="Martina Colpo" userId="aa6f7fde-9c2e-473c-add5-69bece374aed" providerId="ADAL" clId="{39353D94-A105-4183-9C83-DC9BDA1B8CB3}" dt="2025-05-22T12:38:49.641" v="833" actId="1076"/>
          <ac:cxnSpMkLst>
            <pc:docMk/>
            <pc:sldMk cId="3266722231" sldId="277"/>
            <ac:cxnSpMk id="23" creationId="{17525AEB-4030-857C-F5EA-BD7BE54A08AA}"/>
          </ac:cxnSpMkLst>
        </pc:cxnChg>
        <pc:cxnChg chg="mod">
          <ac:chgData name="Martina Colpo" userId="aa6f7fde-9c2e-473c-add5-69bece374aed" providerId="ADAL" clId="{39353D94-A105-4183-9C83-DC9BDA1B8CB3}" dt="2025-05-22T12:38:27.454" v="827" actId="1076"/>
          <ac:cxnSpMkLst>
            <pc:docMk/>
            <pc:sldMk cId="3266722231" sldId="277"/>
            <ac:cxnSpMk id="24" creationId="{12FF52A4-1703-050E-39A6-FD5E2B21B150}"/>
          </ac:cxnSpMkLst>
        </pc:cxnChg>
        <pc:cxnChg chg="mod">
          <ac:chgData name="Martina Colpo" userId="aa6f7fde-9c2e-473c-add5-69bece374aed" providerId="ADAL" clId="{39353D94-A105-4183-9C83-DC9BDA1B8CB3}" dt="2025-05-22T12:38:37.798" v="830" actId="1076"/>
          <ac:cxnSpMkLst>
            <pc:docMk/>
            <pc:sldMk cId="3266722231" sldId="277"/>
            <ac:cxnSpMk id="25" creationId="{C2E7426A-1589-F214-77EB-05CA532C8DC4}"/>
          </ac:cxnSpMkLst>
        </pc:cxnChg>
        <pc:cxnChg chg="mod">
          <ac:chgData name="Martina Colpo" userId="aa6f7fde-9c2e-473c-add5-69bece374aed" providerId="ADAL" clId="{39353D94-A105-4183-9C83-DC9BDA1B8CB3}" dt="2025-05-22T12:37:45.596" v="814" actId="14100"/>
          <ac:cxnSpMkLst>
            <pc:docMk/>
            <pc:sldMk cId="3266722231" sldId="277"/>
            <ac:cxnSpMk id="27" creationId="{F58A5C0A-AE57-3EF6-AD4B-15DA80D1A998}"/>
          </ac:cxnSpMkLst>
        </pc:cxnChg>
        <pc:cxnChg chg="add mod">
          <ac:chgData name="Martina Colpo" userId="aa6f7fde-9c2e-473c-add5-69bece374aed" providerId="ADAL" clId="{39353D94-A105-4183-9C83-DC9BDA1B8CB3}" dt="2025-05-22T12:43:06.127" v="881" actId="14100"/>
          <ac:cxnSpMkLst>
            <pc:docMk/>
            <pc:sldMk cId="3266722231" sldId="277"/>
            <ac:cxnSpMk id="36" creationId="{3D1C17C9-02E8-E66A-19FD-EE3E1902BB97}"/>
          </ac:cxnSpMkLst>
        </pc:cxnChg>
        <pc:cxnChg chg="add del mod">
          <ac:chgData name="Martina Colpo" userId="aa6f7fde-9c2e-473c-add5-69bece374aed" providerId="ADAL" clId="{39353D94-A105-4183-9C83-DC9BDA1B8CB3}" dt="2025-05-22T12:31:58.005" v="735" actId="1582"/>
          <ac:cxnSpMkLst>
            <pc:docMk/>
            <pc:sldMk cId="3266722231" sldId="277"/>
            <ac:cxnSpMk id="39" creationId="{BD8C863F-6354-9C40-ED20-98DD2016468B}"/>
          </ac:cxnSpMkLst>
        </pc:cxnChg>
        <pc:cxnChg chg="add mod ord">
          <ac:chgData name="Martina Colpo" userId="aa6f7fde-9c2e-473c-add5-69bece374aed" providerId="ADAL" clId="{39353D94-A105-4183-9C83-DC9BDA1B8CB3}" dt="2025-05-22T12:32:14.600" v="738" actId="14100"/>
          <ac:cxnSpMkLst>
            <pc:docMk/>
            <pc:sldMk cId="3266722231" sldId="277"/>
            <ac:cxnSpMk id="40" creationId="{98C5C009-D937-A47C-E612-C14366BCC286}"/>
          </ac:cxnSpMkLst>
        </pc:cxnChg>
        <pc:cxnChg chg="add mod">
          <ac:chgData name="Martina Colpo" userId="aa6f7fde-9c2e-473c-add5-69bece374aed" providerId="ADAL" clId="{39353D94-A105-4183-9C83-DC9BDA1B8CB3}" dt="2025-05-22T12:32:23.503" v="742" actId="1038"/>
          <ac:cxnSpMkLst>
            <pc:docMk/>
            <pc:sldMk cId="3266722231" sldId="277"/>
            <ac:cxnSpMk id="43" creationId="{20279809-A722-9A68-5978-443EA809BA54}"/>
          </ac:cxnSpMkLst>
        </pc:cxnChg>
        <pc:cxnChg chg="add del mod">
          <ac:chgData name="Martina Colpo" userId="aa6f7fde-9c2e-473c-add5-69bece374aed" providerId="ADAL" clId="{39353D94-A105-4183-9C83-DC9BDA1B8CB3}" dt="2025-05-22T10:27:21.467" v="560" actId="478"/>
          <ac:cxnSpMkLst>
            <pc:docMk/>
            <pc:sldMk cId="3266722231" sldId="277"/>
            <ac:cxnSpMk id="45" creationId="{3108A9DB-1AFD-B4FB-E39E-AC5534CA5F7E}"/>
          </ac:cxnSpMkLst>
        </pc:cxnChg>
        <pc:cxnChg chg="add mod ord">
          <ac:chgData name="Martina Colpo" userId="aa6f7fde-9c2e-473c-add5-69bece374aed" providerId="ADAL" clId="{39353D94-A105-4183-9C83-DC9BDA1B8CB3}" dt="2025-05-22T12:43:16.390" v="882" actId="1076"/>
          <ac:cxnSpMkLst>
            <pc:docMk/>
            <pc:sldMk cId="3266722231" sldId="277"/>
            <ac:cxnSpMk id="46" creationId="{C4411394-39D4-7982-189F-468B0836252B}"/>
          </ac:cxnSpMkLst>
        </pc:cxnChg>
      </pc:sldChg>
      <pc:sldChg chg="addSp delSp modSp mod chgLayout">
        <pc:chgData name="Martina Colpo" userId="aa6f7fde-9c2e-473c-add5-69bece374aed" providerId="ADAL" clId="{39353D94-A105-4183-9C83-DC9BDA1B8CB3}" dt="2025-05-22T14:27:07.403" v="1062" actId="1076"/>
        <pc:sldMkLst>
          <pc:docMk/>
          <pc:sldMk cId="498772166" sldId="278"/>
        </pc:sldMkLst>
        <pc:spChg chg="mod ord">
          <ac:chgData name="Martina Colpo" userId="aa6f7fde-9c2e-473c-add5-69bece374aed" providerId="ADAL" clId="{39353D94-A105-4183-9C83-DC9BDA1B8CB3}" dt="2025-05-22T14:20:49.710" v="1018" actId="1035"/>
          <ac:spMkLst>
            <pc:docMk/>
            <pc:sldMk cId="498772166" sldId="278"/>
            <ac:spMk id="2" creationId="{F991CB5B-43CC-F478-7761-8DFCCEEA1574}"/>
          </ac:spMkLst>
        </pc:spChg>
        <pc:spChg chg="add del mod">
          <ac:chgData name="Martina Colpo" userId="aa6f7fde-9c2e-473c-add5-69bece374aed" providerId="ADAL" clId="{39353D94-A105-4183-9C83-DC9BDA1B8CB3}" dt="2025-05-22T12:46:01.102" v="904" actId="478"/>
          <ac:spMkLst>
            <pc:docMk/>
            <pc:sldMk cId="498772166" sldId="278"/>
            <ac:spMk id="3" creationId="{8F1A8636-DAEC-F3B5-7F88-E95EB934AB6F}"/>
          </ac:spMkLst>
        </pc:spChg>
        <pc:spChg chg="add mod ord">
          <ac:chgData name="Martina Colpo" userId="aa6f7fde-9c2e-473c-add5-69bece374aed" providerId="ADAL" clId="{39353D94-A105-4183-9C83-DC9BDA1B8CB3}" dt="2025-05-22T14:27:07.403" v="1062" actId="1076"/>
          <ac:spMkLst>
            <pc:docMk/>
            <pc:sldMk cId="498772166" sldId="278"/>
            <ac:spMk id="5" creationId="{89F3CE51-9C84-BEAB-03F9-7E0225C4BA03}"/>
          </ac:spMkLst>
        </pc:spChg>
        <pc:spChg chg="add del mod">
          <ac:chgData name="Martina Colpo" userId="aa6f7fde-9c2e-473c-add5-69bece374aed" providerId="ADAL" clId="{39353D94-A105-4183-9C83-DC9BDA1B8CB3}" dt="2025-05-22T14:17:07.584" v="1005" actId="478"/>
          <ac:spMkLst>
            <pc:docMk/>
            <pc:sldMk cId="498772166" sldId="278"/>
            <ac:spMk id="6" creationId="{86EA2C60-A597-FF20-DE98-29665B8442E6}"/>
          </ac:spMkLst>
        </pc:spChg>
        <pc:spChg chg="mod ord">
          <ac:chgData name="Martina Colpo" userId="aa6f7fde-9c2e-473c-add5-69bece374aed" providerId="ADAL" clId="{39353D94-A105-4183-9C83-DC9BDA1B8CB3}" dt="2025-05-22T12:44:40.197" v="889" actId="700"/>
          <ac:spMkLst>
            <pc:docMk/>
            <pc:sldMk cId="498772166" sldId="278"/>
            <ac:spMk id="7" creationId="{67FCE027-6E4F-F191-2E98-FBFF348E2840}"/>
          </ac:spMkLst>
        </pc:spChg>
        <pc:spChg chg="mod">
          <ac:chgData name="Martina Colpo" userId="aa6f7fde-9c2e-473c-add5-69bece374aed" providerId="ADAL" clId="{39353D94-A105-4183-9C83-DC9BDA1B8CB3}" dt="2025-05-22T14:27:07.403" v="1062" actId="1076"/>
          <ac:spMkLst>
            <pc:docMk/>
            <pc:sldMk cId="498772166" sldId="278"/>
            <ac:spMk id="8" creationId="{2E1D8B05-8041-887D-BC01-9D6470EB93AC}"/>
          </ac:spMkLst>
        </pc:spChg>
        <pc:spChg chg="add mod ord">
          <ac:chgData name="Martina Colpo" userId="aa6f7fde-9c2e-473c-add5-69bece374aed" providerId="ADAL" clId="{39353D94-A105-4183-9C83-DC9BDA1B8CB3}" dt="2025-05-22T14:20:49.710" v="1018" actId="1035"/>
          <ac:spMkLst>
            <pc:docMk/>
            <pc:sldMk cId="498772166" sldId="278"/>
            <ac:spMk id="9" creationId="{7C168DEA-F7C6-B217-8A3E-E241AB627051}"/>
          </ac:spMkLst>
        </pc:spChg>
        <pc:picChg chg="mod ord modCrop">
          <ac:chgData name="Martina Colpo" userId="aa6f7fde-9c2e-473c-add5-69bece374aed" providerId="ADAL" clId="{39353D94-A105-4183-9C83-DC9BDA1B8CB3}" dt="2025-05-22T14:18:51.730" v="1009" actId="732"/>
          <ac:picMkLst>
            <pc:docMk/>
            <pc:sldMk cId="498772166" sldId="278"/>
            <ac:picMk id="10" creationId="{EC72A17D-3FED-B0D0-AA0C-630975778FEB}"/>
          </ac:picMkLst>
        </pc:picChg>
      </pc:sldChg>
      <pc:sldChg chg="add del">
        <pc:chgData name="Martina Colpo" userId="aa6f7fde-9c2e-473c-add5-69bece374aed" providerId="ADAL" clId="{39353D94-A105-4183-9C83-DC9BDA1B8CB3}" dt="2025-05-22T15:19:58.408" v="1541" actId="47"/>
        <pc:sldMkLst>
          <pc:docMk/>
          <pc:sldMk cId="3121128325" sldId="279"/>
        </pc:sldMkLst>
      </pc:sldChg>
      <pc:sldChg chg="addSp delSp modSp mod">
        <pc:chgData name="Martina Colpo" userId="aa6f7fde-9c2e-473c-add5-69bece374aed" providerId="ADAL" clId="{39353D94-A105-4183-9C83-DC9BDA1B8CB3}" dt="2025-05-22T15:11:57.241" v="1490" actId="1038"/>
        <pc:sldMkLst>
          <pc:docMk/>
          <pc:sldMk cId="1680853906" sldId="281"/>
        </pc:sldMkLst>
        <pc:spChg chg="del mod">
          <ac:chgData name="Martina Colpo" userId="aa6f7fde-9c2e-473c-add5-69bece374aed" providerId="ADAL" clId="{39353D94-A105-4183-9C83-DC9BDA1B8CB3}" dt="2025-05-22T12:56:09.723" v="997" actId="478"/>
          <ac:spMkLst>
            <pc:docMk/>
            <pc:sldMk cId="1680853906" sldId="281"/>
            <ac:spMk id="2" creationId="{0F9F6872-20A6-ACF2-79A4-D843E2FDDE43}"/>
          </ac:spMkLst>
        </pc:spChg>
        <pc:spChg chg="add del mod">
          <ac:chgData name="Martina Colpo" userId="aa6f7fde-9c2e-473c-add5-69bece374aed" providerId="ADAL" clId="{39353D94-A105-4183-9C83-DC9BDA1B8CB3}" dt="2025-05-22T12:27:10.290" v="667" actId="478"/>
          <ac:spMkLst>
            <pc:docMk/>
            <pc:sldMk cId="1680853906" sldId="281"/>
            <ac:spMk id="3" creationId="{66A1CA47-8BB0-2922-8CF7-6E4BAFBC6D49}"/>
          </ac:spMkLst>
        </pc:spChg>
        <pc:spChg chg="add del mod">
          <ac:chgData name="Martina Colpo" userId="aa6f7fde-9c2e-473c-add5-69bece374aed" providerId="ADAL" clId="{39353D94-A105-4183-9C83-DC9BDA1B8CB3}" dt="2025-05-22T14:24:06.152" v="1023" actId="478"/>
          <ac:spMkLst>
            <pc:docMk/>
            <pc:sldMk cId="1680853906" sldId="281"/>
            <ac:spMk id="3" creationId="{DC7DEF7B-6326-9A9D-E86E-04C7CA52EE22}"/>
          </ac:spMkLst>
        </pc:spChg>
        <pc:spChg chg="add del mod">
          <ac:chgData name="Martina Colpo" userId="aa6f7fde-9c2e-473c-add5-69bece374aed" providerId="ADAL" clId="{39353D94-A105-4183-9C83-DC9BDA1B8CB3}" dt="2025-05-22T12:56:09.723" v="997" actId="478"/>
          <ac:spMkLst>
            <pc:docMk/>
            <pc:sldMk cId="1680853906" sldId="281"/>
            <ac:spMk id="4" creationId="{8E9B0FED-D210-7632-58AA-8FB8A5F5AF01}"/>
          </ac:spMkLst>
        </pc:spChg>
        <pc:spChg chg="add del mod">
          <ac:chgData name="Martina Colpo" userId="aa6f7fde-9c2e-473c-add5-69bece374aed" providerId="ADAL" clId="{39353D94-A105-4183-9C83-DC9BDA1B8CB3}" dt="2025-05-22T12:56:09.723" v="997" actId="478"/>
          <ac:spMkLst>
            <pc:docMk/>
            <pc:sldMk cId="1680853906" sldId="281"/>
            <ac:spMk id="5" creationId="{88C163DA-8FBC-A90C-5240-3DF4FD4D9948}"/>
          </ac:spMkLst>
        </pc:spChg>
        <pc:spChg chg="add mod">
          <ac:chgData name="Martina Colpo" userId="aa6f7fde-9c2e-473c-add5-69bece374aed" providerId="ADAL" clId="{39353D94-A105-4183-9C83-DC9BDA1B8CB3}" dt="2025-05-22T15:11:57.241" v="1490" actId="1038"/>
          <ac:spMkLst>
            <pc:docMk/>
            <pc:sldMk cId="1680853906" sldId="281"/>
            <ac:spMk id="5" creationId="{ACEFFA2E-277D-9164-9EF6-71386CF1B168}"/>
          </ac:spMkLst>
        </pc:spChg>
        <pc:spChg chg="add del mod">
          <ac:chgData name="Martina Colpo" userId="aa6f7fde-9c2e-473c-add5-69bece374aed" providerId="ADAL" clId="{39353D94-A105-4183-9C83-DC9BDA1B8CB3}" dt="2025-05-22T14:25:37.930" v="1043" actId="478"/>
          <ac:spMkLst>
            <pc:docMk/>
            <pc:sldMk cId="1680853906" sldId="281"/>
            <ac:spMk id="6" creationId="{033F675D-789F-022F-9B34-328CC2588457}"/>
          </ac:spMkLst>
        </pc:spChg>
        <pc:spChg chg="add del mod">
          <ac:chgData name="Martina Colpo" userId="aa6f7fde-9c2e-473c-add5-69bece374aed" providerId="ADAL" clId="{39353D94-A105-4183-9C83-DC9BDA1B8CB3}" dt="2025-05-22T14:13:18.645" v="999" actId="478"/>
          <ac:spMkLst>
            <pc:docMk/>
            <pc:sldMk cId="1680853906" sldId="281"/>
            <ac:spMk id="6" creationId="{E9744984-734D-15B4-1DE1-2043CF6E511F}"/>
          </ac:spMkLst>
        </pc:spChg>
        <pc:spChg chg="add del mod">
          <ac:chgData name="Martina Colpo" userId="aa6f7fde-9c2e-473c-add5-69bece374aed" providerId="ADAL" clId="{39353D94-A105-4183-9C83-DC9BDA1B8CB3}" dt="2025-05-22T14:24:02.581" v="1020" actId="478"/>
          <ac:spMkLst>
            <pc:docMk/>
            <pc:sldMk cId="1680853906" sldId="281"/>
            <ac:spMk id="7" creationId="{F1A4B130-9924-177E-5122-75966DAD24C7}"/>
          </ac:spMkLst>
        </pc:spChg>
        <pc:spChg chg="mod">
          <ac:chgData name="Martina Colpo" userId="aa6f7fde-9c2e-473c-add5-69bece374aed" providerId="ADAL" clId="{39353D94-A105-4183-9C83-DC9BDA1B8CB3}" dt="2025-05-22T15:05:10.527" v="1407" actId="1076"/>
          <ac:spMkLst>
            <pc:docMk/>
            <pc:sldMk cId="1680853906" sldId="281"/>
            <ac:spMk id="8" creationId="{4B160FDC-44AA-3BA8-F010-BB1C658D6695}"/>
          </ac:spMkLst>
        </pc:spChg>
        <pc:spChg chg="mod">
          <ac:chgData name="Martina Colpo" userId="aa6f7fde-9c2e-473c-add5-69bece374aed" providerId="ADAL" clId="{39353D94-A105-4183-9C83-DC9BDA1B8CB3}" dt="2025-05-22T15:05:20.840" v="1408" actId="552"/>
          <ac:spMkLst>
            <pc:docMk/>
            <pc:sldMk cId="1680853906" sldId="281"/>
            <ac:spMk id="13" creationId="{266EE85B-5C21-81BC-3DFF-E5968CA51EDC}"/>
          </ac:spMkLst>
        </pc:spChg>
        <pc:spChg chg="mod">
          <ac:chgData name="Martina Colpo" userId="aa6f7fde-9c2e-473c-add5-69bece374aed" providerId="ADAL" clId="{39353D94-A105-4183-9C83-DC9BDA1B8CB3}" dt="2025-05-22T15:05:39.243" v="1413" actId="1036"/>
          <ac:spMkLst>
            <pc:docMk/>
            <pc:sldMk cId="1680853906" sldId="281"/>
            <ac:spMk id="14" creationId="{87A38215-E7DF-8155-78CA-25E4196C338B}"/>
          </ac:spMkLst>
        </pc:spChg>
        <pc:spChg chg="add mod">
          <ac:chgData name="Martina Colpo" userId="aa6f7fde-9c2e-473c-add5-69bece374aed" providerId="ADAL" clId="{39353D94-A105-4183-9C83-DC9BDA1B8CB3}" dt="2025-05-22T14:46:51.460" v="1138" actId="14100"/>
          <ac:spMkLst>
            <pc:docMk/>
            <pc:sldMk cId="1680853906" sldId="281"/>
            <ac:spMk id="16" creationId="{4B653D79-39CC-3D13-9EAD-94763085D26F}"/>
          </ac:spMkLst>
        </pc:spChg>
        <pc:spChg chg="add del mod">
          <ac:chgData name="Martina Colpo" userId="aa6f7fde-9c2e-473c-add5-69bece374aed" providerId="ADAL" clId="{39353D94-A105-4183-9C83-DC9BDA1B8CB3}" dt="2025-05-22T14:46:57.636" v="1140" actId="478"/>
          <ac:spMkLst>
            <pc:docMk/>
            <pc:sldMk cId="1680853906" sldId="281"/>
            <ac:spMk id="17" creationId="{C44BEEDE-A1E8-411D-DCA3-D49270F90D6D}"/>
          </ac:spMkLst>
        </pc:spChg>
        <pc:spChg chg="add del mod">
          <ac:chgData name="Martina Colpo" userId="aa6f7fde-9c2e-473c-add5-69bece374aed" providerId="ADAL" clId="{39353D94-A105-4183-9C83-DC9BDA1B8CB3}" dt="2025-05-22T15:00:33.202" v="1318" actId="478"/>
          <ac:spMkLst>
            <pc:docMk/>
            <pc:sldMk cId="1680853906" sldId="281"/>
            <ac:spMk id="18" creationId="{B2D41D61-7A0C-850A-AC47-BFFA6DE5E383}"/>
          </ac:spMkLst>
        </pc:spChg>
        <pc:spChg chg="add del mod">
          <ac:chgData name="Martina Colpo" userId="aa6f7fde-9c2e-473c-add5-69bece374aed" providerId="ADAL" clId="{39353D94-A105-4183-9C83-DC9BDA1B8CB3}" dt="2025-05-22T14:58:59.262" v="1299" actId="478"/>
          <ac:spMkLst>
            <pc:docMk/>
            <pc:sldMk cId="1680853906" sldId="281"/>
            <ac:spMk id="19" creationId="{68A73842-0DF6-4B03-62F1-E7FBA273666B}"/>
          </ac:spMkLst>
        </pc:spChg>
        <pc:graphicFrameChg chg="add mod modGraphic">
          <ac:chgData name="Martina Colpo" userId="aa6f7fde-9c2e-473c-add5-69bece374aed" providerId="ADAL" clId="{39353D94-A105-4183-9C83-DC9BDA1B8CB3}" dt="2025-05-22T15:05:26.176" v="1409" actId="552"/>
          <ac:graphicFrameMkLst>
            <pc:docMk/>
            <pc:sldMk cId="1680853906" sldId="281"/>
            <ac:graphicFrameMk id="9" creationId="{0C8408B2-FEF5-40DB-1D94-32196C1B65BE}"/>
          </ac:graphicFrameMkLst>
        </pc:graphicFrameChg>
        <pc:graphicFrameChg chg="add mod modGraphic">
          <ac:chgData name="Martina Colpo" userId="aa6f7fde-9c2e-473c-add5-69bece374aed" providerId="ADAL" clId="{39353D94-A105-4183-9C83-DC9BDA1B8CB3}" dt="2025-05-22T15:05:26.176" v="1409" actId="552"/>
          <ac:graphicFrameMkLst>
            <pc:docMk/>
            <pc:sldMk cId="1680853906" sldId="281"/>
            <ac:graphicFrameMk id="20" creationId="{8C01F409-CDC1-5A0A-E125-B2F39865EC3F}"/>
          </ac:graphicFrameMkLst>
        </pc:graphicFrameChg>
        <pc:picChg chg="del mod">
          <ac:chgData name="Martina Colpo" userId="aa6f7fde-9c2e-473c-add5-69bece374aed" providerId="ADAL" clId="{39353D94-A105-4183-9C83-DC9BDA1B8CB3}" dt="2025-05-22T14:55:14.438" v="1264" actId="478"/>
          <ac:picMkLst>
            <pc:docMk/>
            <pc:sldMk cId="1680853906" sldId="281"/>
            <ac:picMk id="10" creationId="{62142F3B-AACC-BA8A-4489-BC60A100BF8D}"/>
          </ac:picMkLst>
        </pc:picChg>
        <pc:picChg chg="del mod">
          <ac:chgData name="Martina Colpo" userId="aa6f7fde-9c2e-473c-add5-69bece374aed" providerId="ADAL" clId="{39353D94-A105-4183-9C83-DC9BDA1B8CB3}" dt="2025-05-22T15:01:52.645" v="1380" actId="478"/>
          <ac:picMkLst>
            <pc:docMk/>
            <pc:sldMk cId="1680853906" sldId="281"/>
            <ac:picMk id="12" creationId="{7A855FFB-ECAB-0E62-B38B-CC3FEC32883D}"/>
          </ac:picMkLst>
        </pc:picChg>
        <pc:picChg chg="add del mod">
          <ac:chgData name="Martina Colpo" userId="aa6f7fde-9c2e-473c-add5-69bece374aed" providerId="ADAL" clId="{39353D94-A105-4183-9C83-DC9BDA1B8CB3}" dt="2025-05-22T14:48:00.753" v="1146" actId="478"/>
          <ac:picMkLst>
            <pc:docMk/>
            <pc:sldMk cId="1680853906" sldId="281"/>
            <ac:picMk id="15" creationId="{A4B682F6-1C77-15BA-C48B-2DEB21CE8DEA}"/>
          </ac:picMkLst>
        </pc:picChg>
        <pc:picChg chg="mod">
          <ac:chgData name="Martina Colpo" userId="aa6f7fde-9c2e-473c-add5-69bece374aed" providerId="ADAL" clId="{39353D94-A105-4183-9C83-DC9BDA1B8CB3}" dt="2025-05-22T15:05:04.996" v="1406" actId="1076"/>
          <ac:picMkLst>
            <pc:docMk/>
            <pc:sldMk cId="1680853906" sldId="281"/>
            <ac:picMk id="23" creationId="{C2F8F644-90B0-661C-3D6E-CC2098627C49}"/>
          </ac:picMkLst>
        </pc:picChg>
        <pc:picChg chg="add mod">
          <ac:chgData name="Martina Colpo" userId="aa6f7fde-9c2e-473c-add5-69bece374aed" providerId="ADAL" clId="{39353D94-A105-4183-9C83-DC9BDA1B8CB3}" dt="2025-05-22T15:04:56.775" v="1405" actId="1076"/>
          <ac:picMkLst>
            <pc:docMk/>
            <pc:sldMk cId="1680853906" sldId="281"/>
            <ac:picMk id="1028" creationId="{656A0B9D-653C-1C95-8DFE-5D48F9A51884}"/>
          </ac:picMkLst>
        </pc:picChg>
      </pc:sldChg>
      <pc:sldChg chg="modSp mod">
        <pc:chgData name="Martina Colpo" userId="aa6f7fde-9c2e-473c-add5-69bece374aed" providerId="ADAL" clId="{39353D94-A105-4183-9C83-DC9BDA1B8CB3}" dt="2025-05-22T15:18:50.407" v="1523" actId="20578"/>
        <pc:sldMkLst>
          <pc:docMk/>
          <pc:sldMk cId="2155903925" sldId="282"/>
        </pc:sldMkLst>
        <pc:spChg chg="mod">
          <ac:chgData name="Martina Colpo" userId="aa6f7fde-9c2e-473c-add5-69bece374aed" providerId="ADAL" clId="{39353D94-A105-4183-9C83-DC9BDA1B8CB3}" dt="2025-05-22T15:11:43.175" v="1485" actId="1035"/>
          <ac:spMkLst>
            <pc:docMk/>
            <pc:sldMk cId="2155903925" sldId="282"/>
            <ac:spMk id="2" creationId="{7FBCA2D2-E55A-BAC0-72B6-3B83EA7015F9}"/>
          </ac:spMkLst>
        </pc:spChg>
        <pc:spChg chg="mod">
          <ac:chgData name="Martina Colpo" userId="aa6f7fde-9c2e-473c-add5-69bece374aed" providerId="ADAL" clId="{39353D94-A105-4183-9C83-DC9BDA1B8CB3}" dt="2025-05-22T15:18:50.407" v="1523" actId="20578"/>
          <ac:spMkLst>
            <pc:docMk/>
            <pc:sldMk cId="2155903925" sldId="282"/>
            <ac:spMk id="8" creationId="{E48ABD28-2023-F7C3-AD0C-DB7500152EDB}"/>
          </ac:spMkLst>
        </pc:spChg>
        <pc:picChg chg="mod">
          <ac:chgData name="Martina Colpo" userId="aa6f7fde-9c2e-473c-add5-69bece374aed" providerId="ADAL" clId="{39353D94-A105-4183-9C83-DC9BDA1B8CB3}" dt="2025-05-22T15:08:54.450" v="1466" actId="1035"/>
          <ac:picMkLst>
            <pc:docMk/>
            <pc:sldMk cId="2155903925" sldId="282"/>
            <ac:picMk id="5" creationId="{907B5E4C-D77C-748B-D1AF-AB125AAD7CDD}"/>
          </ac:picMkLst>
        </pc:picChg>
      </pc:sldChg>
      <pc:sldChg chg="delSp modSp mod">
        <pc:chgData name="Martina Colpo" userId="aa6f7fde-9c2e-473c-add5-69bece374aed" providerId="ADAL" clId="{39353D94-A105-4183-9C83-DC9BDA1B8CB3}" dt="2025-05-22T15:08:14.204" v="1433" actId="478"/>
        <pc:sldMkLst>
          <pc:docMk/>
          <pc:sldMk cId="633382742" sldId="283"/>
        </pc:sldMkLst>
        <pc:spChg chg="del">
          <ac:chgData name="Martina Colpo" userId="aa6f7fde-9c2e-473c-add5-69bece374aed" providerId="ADAL" clId="{39353D94-A105-4183-9C83-DC9BDA1B8CB3}" dt="2025-05-22T15:08:14.204" v="1433" actId="478"/>
          <ac:spMkLst>
            <pc:docMk/>
            <pc:sldMk cId="633382742" sldId="283"/>
            <ac:spMk id="7" creationId="{AE2626DF-4792-BCF4-421B-6416DFE6D347}"/>
          </ac:spMkLst>
        </pc:spChg>
        <pc:spChg chg="mod">
          <ac:chgData name="Martina Colpo" userId="aa6f7fde-9c2e-473c-add5-69bece374aed" providerId="ADAL" clId="{39353D94-A105-4183-9C83-DC9BDA1B8CB3}" dt="2025-05-22T15:07:17.098" v="1431" actId="1076"/>
          <ac:spMkLst>
            <pc:docMk/>
            <pc:sldMk cId="633382742" sldId="283"/>
            <ac:spMk id="8" creationId="{BC9E34EA-741E-62DD-5A95-9BD58C8AC124}"/>
          </ac:spMkLst>
        </pc:spChg>
        <pc:spChg chg="mod">
          <ac:chgData name="Martina Colpo" userId="aa6f7fde-9c2e-473c-add5-69bece374aed" providerId="ADAL" clId="{39353D94-A105-4183-9C83-DC9BDA1B8CB3}" dt="2025-05-22T15:08:12.709" v="1432" actId="14100"/>
          <ac:spMkLst>
            <pc:docMk/>
            <pc:sldMk cId="633382742" sldId="283"/>
            <ac:spMk id="9" creationId="{1509593D-FB00-4DE1-3857-5A75EC177FC2}"/>
          </ac:spMkLst>
        </pc:spChg>
        <pc:picChg chg="mod">
          <ac:chgData name="Martina Colpo" userId="aa6f7fde-9c2e-473c-add5-69bece374aed" providerId="ADAL" clId="{39353D94-A105-4183-9C83-DC9BDA1B8CB3}" dt="2025-05-22T15:06:35.562" v="1420" actId="1038"/>
          <ac:picMkLst>
            <pc:docMk/>
            <pc:sldMk cId="633382742" sldId="283"/>
            <ac:picMk id="22" creationId="{0E3555E3-39BD-4DF9-8F39-356C9EAED6AF}"/>
          </ac:picMkLst>
        </pc:picChg>
      </pc:sldChg>
      <pc:sldChg chg="del">
        <pc:chgData name="Martina Colpo" userId="aa6f7fde-9c2e-473c-add5-69bece374aed" providerId="ADAL" clId="{39353D94-A105-4183-9C83-DC9BDA1B8CB3}" dt="2025-05-22T15:20:30.411" v="1550" actId="47"/>
        <pc:sldMkLst>
          <pc:docMk/>
          <pc:sldMk cId="1821766417" sldId="284"/>
        </pc:sldMkLst>
      </pc:sldChg>
      <pc:sldChg chg="addSp delSp modSp new del mod chgLayout">
        <pc:chgData name="Martina Colpo" userId="aa6f7fde-9c2e-473c-add5-69bece374aed" providerId="ADAL" clId="{39353D94-A105-4183-9C83-DC9BDA1B8CB3}" dt="2025-05-22T12:45:22.555" v="898" actId="2696"/>
        <pc:sldMkLst>
          <pc:docMk/>
          <pc:sldMk cId="310110208" sldId="285"/>
        </pc:sldMkLst>
        <pc:spChg chg="del">
          <ac:chgData name="Martina Colpo" userId="aa6f7fde-9c2e-473c-add5-69bece374aed" providerId="ADAL" clId="{39353D94-A105-4183-9C83-DC9BDA1B8CB3}" dt="2025-05-22T12:45:01.475" v="891" actId="700"/>
          <ac:spMkLst>
            <pc:docMk/>
            <pc:sldMk cId="310110208" sldId="285"/>
            <ac:spMk id="2" creationId="{6B8A2C6E-D511-6A1A-71B8-7D463B90B9BD}"/>
          </ac:spMkLst>
        </pc:spChg>
        <pc:spChg chg="del">
          <ac:chgData name="Martina Colpo" userId="aa6f7fde-9c2e-473c-add5-69bece374aed" providerId="ADAL" clId="{39353D94-A105-4183-9C83-DC9BDA1B8CB3}" dt="2025-05-22T12:45:01.475" v="891" actId="700"/>
          <ac:spMkLst>
            <pc:docMk/>
            <pc:sldMk cId="310110208" sldId="285"/>
            <ac:spMk id="3" creationId="{DC38C218-2852-99DC-0195-35413AD08117}"/>
          </ac:spMkLst>
        </pc:spChg>
        <pc:spChg chg="mod ord">
          <ac:chgData name="Martina Colpo" userId="aa6f7fde-9c2e-473c-add5-69bece374aed" providerId="ADAL" clId="{39353D94-A105-4183-9C83-DC9BDA1B8CB3}" dt="2025-05-22T12:45:12.624" v="892" actId="700"/>
          <ac:spMkLst>
            <pc:docMk/>
            <pc:sldMk cId="310110208" sldId="285"/>
            <ac:spMk id="4" creationId="{8EDD97EA-E4C9-A08F-1A33-B584A748BDD0}"/>
          </ac:spMkLst>
        </pc:spChg>
        <pc:spChg chg="add del mod ord">
          <ac:chgData name="Martina Colpo" userId="aa6f7fde-9c2e-473c-add5-69bece374aed" providerId="ADAL" clId="{39353D94-A105-4183-9C83-DC9BDA1B8CB3}" dt="2025-05-22T12:45:12.624" v="892" actId="700"/>
          <ac:spMkLst>
            <pc:docMk/>
            <pc:sldMk cId="310110208" sldId="285"/>
            <ac:spMk id="5" creationId="{A6BA88E0-2841-AD4A-C6B1-CCEF76A4D19D}"/>
          </ac:spMkLst>
        </pc:spChg>
        <pc:spChg chg="add del mod ord">
          <ac:chgData name="Martina Colpo" userId="aa6f7fde-9c2e-473c-add5-69bece374aed" providerId="ADAL" clId="{39353D94-A105-4183-9C83-DC9BDA1B8CB3}" dt="2025-05-22T12:45:12.624" v="892" actId="700"/>
          <ac:spMkLst>
            <pc:docMk/>
            <pc:sldMk cId="310110208" sldId="285"/>
            <ac:spMk id="6" creationId="{186DA846-DD26-24ED-A4B6-85EE75D19D77}"/>
          </ac:spMkLst>
        </pc:spChg>
        <pc:spChg chg="add del mod ord">
          <ac:chgData name="Martina Colpo" userId="aa6f7fde-9c2e-473c-add5-69bece374aed" providerId="ADAL" clId="{39353D94-A105-4183-9C83-DC9BDA1B8CB3}" dt="2025-05-22T12:45:14.868" v="893" actId="478"/>
          <ac:spMkLst>
            <pc:docMk/>
            <pc:sldMk cId="310110208" sldId="285"/>
            <ac:spMk id="7" creationId="{6688AD0A-ACEE-86F8-925A-DAD52C3D723E}"/>
          </ac:spMkLst>
        </pc:spChg>
        <pc:spChg chg="add del mod ord">
          <ac:chgData name="Martina Colpo" userId="aa6f7fde-9c2e-473c-add5-69bece374aed" providerId="ADAL" clId="{39353D94-A105-4183-9C83-DC9BDA1B8CB3}" dt="2025-05-22T12:45:15.763" v="894" actId="478"/>
          <ac:spMkLst>
            <pc:docMk/>
            <pc:sldMk cId="310110208" sldId="285"/>
            <ac:spMk id="8" creationId="{2ADF9246-093D-D9F0-7213-B259CDB7F3F2}"/>
          </ac:spMkLst>
        </pc:spChg>
        <pc:spChg chg="add del mod ord">
          <ac:chgData name="Martina Colpo" userId="aa6f7fde-9c2e-473c-add5-69bece374aed" providerId="ADAL" clId="{39353D94-A105-4183-9C83-DC9BDA1B8CB3}" dt="2025-05-22T12:45:16.209" v="895" actId="478"/>
          <ac:spMkLst>
            <pc:docMk/>
            <pc:sldMk cId="310110208" sldId="285"/>
            <ac:spMk id="9" creationId="{DEA4787E-1954-AB2E-CA9F-C20479E5BD40}"/>
          </ac:spMkLst>
        </pc:spChg>
        <pc:spChg chg="add del mod ord">
          <ac:chgData name="Martina Colpo" userId="aa6f7fde-9c2e-473c-add5-69bece374aed" providerId="ADAL" clId="{39353D94-A105-4183-9C83-DC9BDA1B8CB3}" dt="2025-05-22T12:45:16.608" v="896" actId="478"/>
          <ac:spMkLst>
            <pc:docMk/>
            <pc:sldMk cId="310110208" sldId="285"/>
            <ac:spMk id="10" creationId="{1A8F66C2-3FB8-11E1-AE82-E818984A5FAC}"/>
          </ac:spMkLst>
        </pc:spChg>
        <pc:spChg chg="add del mod ord">
          <ac:chgData name="Martina Colpo" userId="aa6f7fde-9c2e-473c-add5-69bece374aed" providerId="ADAL" clId="{39353D94-A105-4183-9C83-DC9BDA1B8CB3}" dt="2025-05-22T12:45:17.479" v="897" actId="478"/>
          <ac:spMkLst>
            <pc:docMk/>
            <pc:sldMk cId="310110208" sldId="285"/>
            <ac:spMk id="11" creationId="{E7B710DB-1F96-D96B-AF77-2F2335A36391}"/>
          </ac:spMkLst>
        </pc:spChg>
      </pc:sldChg>
      <pc:sldChg chg="addSp delSp modSp new del mod chgLayout">
        <pc:chgData name="Martina Colpo" userId="aa6f7fde-9c2e-473c-add5-69bece374aed" providerId="ADAL" clId="{39353D94-A105-4183-9C83-DC9BDA1B8CB3}" dt="2025-05-22T12:48:23.209" v="928" actId="2696"/>
        <pc:sldMkLst>
          <pc:docMk/>
          <pc:sldMk cId="2454530786" sldId="285"/>
        </pc:sldMkLst>
        <pc:spChg chg="del mod ord">
          <ac:chgData name="Martina Colpo" userId="aa6f7fde-9c2e-473c-add5-69bece374aed" providerId="ADAL" clId="{39353D94-A105-4183-9C83-DC9BDA1B8CB3}" dt="2025-05-22T12:48:00.332" v="920" actId="700"/>
          <ac:spMkLst>
            <pc:docMk/>
            <pc:sldMk cId="2454530786" sldId="285"/>
            <ac:spMk id="2" creationId="{8FA2D39B-5535-6E54-286C-B858A5D83D44}"/>
          </ac:spMkLst>
        </pc:spChg>
        <pc:spChg chg="del mod ord">
          <ac:chgData name="Martina Colpo" userId="aa6f7fde-9c2e-473c-add5-69bece374aed" providerId="ADAL" clId="{39353D94-A105-4183-9C83-DC9BDA1B8CB3}" dt="2025-05-22T12:48:00.332" v="920" actId="700"/>
          <ac:spMkLst>
            <pc:docMk/>
            <pc:sldMk cId="2454530786" sldId="285"/>
            <ac:spMk id="3" creationId="{4948A81B-77DF-5AD7-0928-F3CDDF94B451}"/>
          </ac:spMkLst>
        </pc:spChg>
        <pc:spChg chg="mod ord">
          <ac:chgData name="Martina Colpo" userId="aa6f7fde-9c2e-473c-add5-69bece374aed" providerId="ADAL" clId="{39353D94-A105-4183-9C83-DC9BDA1B8CB3}" dt="2025-05-22T12:48:00.332" v="920" actId="700"/>
          <ac:spMkLst>
            <pc:docMk/>
            <pc:sldMk cId="2454530786" sldId="285"/>
            <ac:spMk id="4" creationId="{6C2E53F5-B919-F003-CFE4-7E9CDBA38C53}"/>
          </ac:spMkLst>
        </pc:spChg>
        <pc:spChg chg="add del mod ord">
          <ac:chgData name="Martina Colpo" userId="aa6f7fde-9c2e-473c-add5-69bece374aed" providerId="ADAL" clId="{39353D94-A105-4183-9C83-DC9BDA1B8CB3}" dt="2025-05-22T12:48:06.204" v="923" actId="478"/>
          <ac:spMkLst>
            <pc:docMk/>
            <pc:sldMk cId="2454530786" sldId="285"/>
            <ac:spMk id="5" creationId="{69B276A2-08FC-A73E-292A-6016DD8D319C}"/>
          </ac:spMkLst>
        </pc:spChg>
        <pc:spChg chg="add del mod ord">
          <ac:chgData name="Martina Colpo" userId="aa6f7fde-9c2e-473c-add5-69bece374aed" providerId="ADAL" clId="{39353D94-A105-4183-9C83-DC9BDA1B8CB3}" dt="2025-05-22T12:48:04.421" v="921" actId="478"/>
          <ac:spMkLst>
            <pc:docMk/>
            <pc:sldMk cId="2454530786" sldId="285"/>
            <ac:spMk id="6" creationId="{451E26ED-88ED-D846-A888-1CF8E6833C64}"/>
          </ac:spMkLst>
        </pc:spChg>
        <pc:spChg chg="add del mod ord">
          <ac:chgData name="Martina Colpo" userId="aa6f7fde-9c2e-473c-add5-69bece374aed" providerId="ADAL" clId="{39353D94-A105-4183-9C83-DC9BDA1B8CB3}" dt="2025-05-22T12:48:07.093" v="924" actId="478"/>
          <ac:spMkLst>
            <pc:docMk/>
            <pc:sldMk cId="2454530786" sldId="285"/>
            <ac:spMk id="7" creationId="{EEE3D8FB-4689-66B8-1DEF-1CEE267B0E87}"/>
          </ac:spMkLst>
        </pc:spChg>
        <pc:spChg chg="add del mod ord">
          <ac:chgData name="Martina Colpo" userId="aa6f7fde-9c2e-473c-add5-69bece374aed" providerId="ADAL" clId="{39353D94-A105-4183-9C83-DC9BDA1B8CB3}" dt="2025-05-22T12:48:05.374" v="922" actId="478"/>
          <ac:spMkLst>
            <pc:docMk/>
            <pc:sldMk cId="2454530786" sldId="285"/>
            <ac:spMk id="8" creationId="{219EBD17-7959-E662-56EA-C13E6114E5CC}"/>
          </ac:spMkLst>
        </pc:spChg>
        <pc:spChg chg="add del mod ord">
          <ac:chgData name="Martina Colpo" userId="aa6f7fde-9c2e-473c-add5-69bece374aed" providerId="ADAL" clId="{39353D94-A105-4183-9C83-DC9BDA1B8CB3}" dt="2025-05-22T12:48:07.740" v="925" actId="478"/>
          <ac:spMkLst>
            <pc:docMk/>
            <pc:sldMk cId="2454530786" sldId="285"/>
            <ac:spMk id="9" creationId="{C074746D-3C1E-47F2-C26E-41C03AA9D692}"/>
          </ac:spMkLst>
        </pc:spChg>
        <pc:spChg chg="add mod">
          <ac:chgData name="Martina Colpo" userId="aa6f7fde-9c2e-473c-add5-69bece374aed" providerId="ADAL" clId="{39353D94-A105-4183-9C83-DC9BDA1B8CB3}" dt="2025-05-22T12:48:15.126" v="926"/>
          <ac:spMkLst>
            <pc:docMk/>
            <pc:sldMk cId="2454530786" sldId="285"/>
            <ac:spMk id="10" creationId="{0B8289D5-E65B-69E5-A81E-C281A42772BC}"/>
          </ac:spMkLst>
        </pc:spChg>
        <pc:spChg chg="add mod">
          <ac:chgData name="Martina Colpo" userId="aa6f7fde-9c2e-473c-add5-69bece374aed" providerId="ADAL" clId="{39353D94-A105-4183-9C83-DC9BDA1B8CB3}" dt="2025-05-22T12:48:19.098" v="927"/>
          <ac:spMkLst>
            <pc:docMk/>
            <pc:sldMk cId="2454530786" sldId="285"/>
            <ac:spMk id="12" creationId="{73EE639F-DDDC-004B-BBB7-F54E1D21CD2C}"/>
          </ac:spMkLst>
        </pc:spChg>
        <pc:spChg chg="add mod">
          <ac:chgData name="Martina Colpo" userId="aa6f7fde-9c2e-473c-add5-69bece374aed" providerId="ADAL" clId="{39353D94-A105-4183-9C83-DC9BDA1B8CB3}" dt="2025-05-22T12:48:15.126" v="926"/>
          <ac:spMkLst>
            <pc:docMk/>
            <pc:sldMk cId="2454530786" sldId="285"/>
            <ac:spMk id="13" creationId="{0F178C40-D720-7F45-A3A7-A03B271F97F9}"/>
          </ac:spMkLst>
        </pc:spChg>
        <pc:picChg chg="add mod">
          <ac:chgData name="Martina Colpo" userId="aa6f7fde-9c2e-473c-add5-69bece374aed" providerId="ADAL" clId="{39353D94-A105-4183-9C83-DC9BDA1B8CB3}" dt="2025-05-22T12:48:19.098" v="927"/>
          <ac:picMkLst>
            <pc:docMk/>
            <pc:sldMk cId="2454530786" sldId="285"/>
            <ac:picMk id="11" creationId="{478BB12E-2CBD-ED4B-DC96-E8D0DE954554}"/>
          </ac:picMkLst>
        </pc:picChg>
      </pc:sldChg>
      <pc:sldChg chg="addSp delSp modSp new mod chgLayout">
        <pc:chgData name="Martina Colpo" userId="aa6f7fde-9c2e-473c-add5-69bece374aed" providerId="ADAL" clId="{39353D94-A105-4183-9C83-DC9BDA1B8CB3}" dt="2025-05-22T15:19:46.610" v="1538" actId="478"/>
        <pc:sldMkLst>
          <pc:docMk/>
          <pc:sldMk cId="3696372835" sldId="285"/>
        </pc:sldMkLst>
        <pc:spChg chg="del mod ord">
          <ac:chgData name="Martina Colpo" userId="aa6f7fde-9c2e-473c-add5-69bece374aed" providerId="ADAL" clId="{39353D94-A105-4183-9C83-DC9BDA1B8CB3}" dt="2025-05-22T15:12:47.160" v="1492" actId="700"/>
          <ac:spMkLst>
            <pc:docMk/>
            <pc:sldMk cId="3696372835" sldId="285"/>
            <ac:spMk id="2" creationId="{39A651E9-9250-59EB-A8C8-C05A031FBB98}"/>
          </ac:spMkLst>
        </pc:spChg>
        <pc:spChg chg="del mod ord">
          <ac:chgData name="Martina Colpo" userId="aa6f7fde-9c2e-473c-add5-69bece374aed" providerId="ADAL" clId="{39353D94-A105-4183-9C83-DC9BDA1B8CB3}" dt="2025-05-22T15:12:47.160" v="1492" actId="700"/>
          <ac:spMkLst>
            <pc:docMk/>
            <pc:sldMk cId="3696372835" sldId="285"/>
            <ac:spMk id="3" creationId="{F670BF52-A0A6-154F-6E27-5F41E682F891}"/>
          </ac:spMkLst>
        </pc:spChg>
        <pc:spChg chg="del mod ord">
          <ac:chgData name="Martina Colpo" userId="aa6f7fde-9c2e-473c-add5-69bece374aed" providerId="ADAL" clId="{39353D94-A105-4183-9C83-DC9BDA1B8CB3}" dt="2025-05-22T15:19:46.610" v="1538" actId="478"/>
          <ac:spMkLst>
            <pc:docMk/>
            <pc:sldMk cId="3696372835" sldId="285"/>
            <ac:spMk id="4" creationId="{11E01026-A27E-8313-7AFC-BA9A39DB9206}"/>
          </ac:spMkLst>
        </pc:spChg>
        <pc:spChg chg="add del mod ord">
          <ac:chgData name="Martina Colpo" userId="aa6f7fde-9c2e-473c-add5-69bece374aed" providerId="ADAL" clId="{39353D94-A105-4183-9C83-DC9BDA1B8CB3}" dt="2025-05-22T15:12:55.761" v="1493" actId="478"/>
          <ac:spMkLst>
            <pc:docMk/>
            <pc:sldMk cId="3696372835" sldId="285"/>
            <ac:spMk id="5" creationId="{B7801F49-C971-30B3-75A7-814E80190250}"/>
          </ac:spMkLst>
        </pc:spChg>
        <pc:spChg chg="add del mod ord">
          <ac:chgData name="Martina Colpo" userId="aa6f7fde-9c2e-473c-add5-69bece374aed" providerId="ADAL" clId="{39353D94-A105-4183-9C83-DC9BDA1B8CB3}" dt="2025-05-22T15:12:56.996" v="1494" actId="478"/>
          <ac:spMkLst>
            <pc:docMk/>
            <pc:sldMk cId="3696372835" sldId="285"/>
            <ac:spMk id="6" creationId="{3E40D4D3-50DD-593E-8319-B43D60C6985E}"/>
          </ac:spMkLst>
        </pc:spChg>
        <pc:spChg chg="add mod">
          <ac:chgData name="Martina Colpo" userId="aa6f7fde-9c2e-473c-add5-69bece374aed" providerId="ADAL" clId="{39353D94-A105-4183-9C83-DC9BDA1B8CB3}" dt="2025-05-22T15:17:39.204" v="1513" actId="1038"/>
          <ac:spMkLst>
            <pc:docMk/>
            <pc:sldMk cId="3696372835" sldId="285"/>
            <ac:spMk id="7" creationId="{9426ECEE-E4AE-0CB0-4CF8-32C882651A80}"/>
          </ac:spMkLst>
        </pc:spChg>
        <pc:spChg chg="add mod">
          <ac:chgData name="Martina Colpo" userId="aa6f7fde-9c2e-473c-add5-69bece374aed" providerId="ADAL" clId="{39353D94-A105-4183-9C83-DC9BDA1B8CB3}" dt="2025-05-22T15:19:45.209" v="1537" actId="1076"/>
          <ac:spMkLst>
            <pc:docMk/>
            <pc:sldMk cId="3696372835" sldId="285"/>
            <ac:spMk id="8" creationId="{B67E24FA-AC15-021B-0919-622451405ABB}"/>
          </ac:spMkLst>
        </pc:spChg>
        <pc:spChg chg="add mod">
          <ac:chgData name="Martina Colpo" userId="aa6f7fde-9c2e-473c-add5-69bece374aed" providerId="ADAL" clId="{39353D94-A105-4183-9C83-DC9BDA1B8CB3}" dt="2025-05-22T15:19:45.209" v="1537" actId="1076"/>
          <ac:spMkLst>
            <pc:docMk/>
            <pc:sldMk cId="3696372835" sldId="285"/>
            <ac:spMk id="9" creationId="{B9CAEB87-2024-937E-E698-736F2FC3BDFF}"/>
          </ac:spMkLst>
        </pc:spChg>
      </pc:sldChg>
      <pc:sldChg chg="addSp delSp modSp new mod chgLayout">
        <pc:chgData name="Martina Colpo" userId="aa6f7fde-9c2e-473c-add5-69bece374aed" providerId="ADAL" clId="{39353D94-A105-4183-9C83-DC9BDA1B8CB3}" dt="2025-05-22T15:47:13.746" v="1941" actId="14100"/>
        <pc:sldMkLst>
          <pc:docMk/>
          <pc:sldMk cId="1953104970" sldId="286"/>
        </pc:sldMkLst>
        <pc:spChg chg="del mod ord">
          <ac:chgData name="Martina Colpo" userId="aa6f7fde-9c2e-473c-add5-69bece374aed" providerId="ADAL" clId="{39353D94-A105-4183-9C83-DC9BDA1B8CB3}" dt="2025-05-22T15:20:14.313" v="1543" actId="700"/>
          <ac:spMkLst>
            <pc:docMk/>
            <pc:sldMk cId="1953104970" sldId="286"/>
            <ac:spMk id="2" creationId="{0BB454BD-74C5-4616-32B0-0F0B0DAF957B}"/>
          </ac:spMkLst>
        </pc:spChg>
        <pc:spChg chg="del mod ord">
          <ac:chgData name="Martina Colpo" userId="aa6f7fde-9c2e-473c-add5-69bece374aed" providerId="ADAL" clId="{39353D94-A105-4183-9C83-DC9BDA1B8CB3}" dt="2025-05-22T15:20:14.313" v="1543" actId="700"/>
          <ac:spMkLst>
            <pc:docMk/>
            <pc:sldMk cId="1953104970" sldId="286"/>
            <ac:spMk id="3" creationId="{A86A927E-A96A-AD25-A77A-7465C76AA6BB}"/>
          </ac:spMkLst>
        </pc:spChg>
        <pc:spChg chg="del mod ord">
          <ac:chgData name="Martina Colpo" userId="aa6f7fde-9c2e-473c-add5-69bece374aed" providerId="ADAL" clId="{39353D94-A105-4183-9C83-DC9BDA1B8CB3}" dt="2025-05-22T15:22:50.634" v="1598" actId="478"/>
          <ac:spMkLst>
            <pc:docMk/>
            <pc:sldMk cId="1953104970" sldId="286"/>
            <ac:spMk id="4" creationId="{3934CD86-3093-7B15-7855-23BA465C40C8}"/>
          </ac:spMkLst>
        </pc:spChg>
        <pc:spChg chg="add del mod ord">
          <ac:chgData name="Martina Colpo" userId="aa6f7fde-9c2e-473c-add5-69bece374aed" providerId="ADAL" clId="{39353D94-A105-4183-9C83-DC9BDA1B8CB3}" dt="2025-05-22T15:20:22.730" v="1544" actId="478"/>
          <ac:spMkLst>
            <pc:docMk/>
            <pc:sldMk cId="1953104970" sldId="286"/>
            <ac:spMk id="5" creationId="{24CF98A0-C76D-0DC5-80F2-94FCE7C97DC1}"/>
          </ac:spMkLst>
        </pc:spChg>
        <pc:spChg chg="add del mod ord">
          <ac:chgData name="Martina Colpo" userId="aa6f7fde-9c2e-473c-add5-69bece374aed" providerId="ADAL" clId="{39353D94-A105-4183-9C83-DC9BDA1B8CB3}" dt="2025-05-22T15:20:25.889" v="1547" actId="478"/>
          <ac:spMkLst>
            <pc:docMk/>
            <pc:sldMk cId="1953104970" sldId="286"/>
            <ac:spMk id="6" creationId="{4AC1F4B0-4524-D28D-0228-692C21B9B7A0}"/>
          </ac:spMkLst>
        </pc:spChg>
        <pc:spChg chg="add del mod ord">
          <ac:chgData name="Martina Colpo" userId="aa6f7fde-9c2e-473c-add5-69bece374aed" providerId="ADAL" clId="{39353D94-A105-4183-9C83-DC9BDA1B8CB3}" dt="2025-05-22T15:20:24.294" v="1545" actId="478"/>
          <ac:spMkLst>
            <pc:docMk/>
            <pc:sldMk cId="1953104970" sldId="286"/>
            <ac:spMk id="7" creationId="{2E9ED8CA-F9EC-BC7F-EA99-8ED7A0574C48}"/>
          </ac:spMkLst>
        </pc:spChg>
        <pc:spChg chg="add del mod ord">
          <ac:chgData name="Martina Colpo" userId="aa6f7fde-9c2e-473c-add5-69bece374aed" providerId="ADAL" clId="{39353D94-A105-4183-9C83-DC9BDA1B8CB3}" dt="2025-05-22T15:20:25.210" v="1546" actId="478"/>
          <ac:spMkLst>
            <pc:docMk/>
            <pc:sldMk cId="1953104970" sldId="286"/>
            <ac:spMk id="8" creationId="{F5264365-D997-B8BC-3E9F-8E2F0561A8D5}"/>
          </ac:spMkLst>
        </pc:spChg>
        <pc:spChg chg="add del mod ord">
          <ac:chgData name="Martina Colpo" userId="aa6f7fde-9c2e-473c-add5-69bece374aed" providerId="ADAL" clId="{39353D94-A105-4183-9C83-DC9BDA1B8CB3}" dt="2025-05-22T15:20:26.378" v="1548" actId="478"/>
          <ac:spMkLst>
            <pc:docMk/>
            <pc:sldMk cId="1953104970" sldId="286"/>
            <ac:spMk id="9" creationId="{8C119AFA-CB02-FE96-F7E2-CD39906A1476}"/>
          </ac:spMkLst>
        </pc:spChg>
        <pc:spChg chg="add mod">
          <ac:chgData name="Martina Colpo" userId="aa6f7fde-9c2e-473c-add5-69bece374aed" providerId="ADAL" clId="{39353D94-A105-4183-9C83-DC9BDA1B8CB3}" dt="2025-05-22T15:21:33.547" v="1581" actId="1038"/>
          <ac:spMkLst>
            <pc:docMk/>
            <pc:sldMk cId="1953104970" sldId="286"/>
            <ac:spMk id="10" creationId="{17CC30FD-CD98-1BD2-BF8A-35DA29349512}"/>
          </ac:spMkLst>
        </pc:spChg>
        <pc:spChg chg="add mod">
          <ac:chgData name="Martina Colpo" userId="aa6f7fde-9c2e-473c-add5-69bece374aed" providerId="ADAL" clId="{39353D94-A105-4183-9C83-DC9BDA1B8CB3}" dt="2025-05-22T15:24:21.313" v="1616" actId="1076"/>
          <ac:spMkLst>
            <pc:docMk/>
            <pc:sldMk cId="1953104970" sldId="286"/>
            <ac:spMk id="11" creationId="{D78D8C66-FBBB-EA31-AEE0-D7CC67D541AC}"/>
          </ac:spMkLst>
        </pc:spChg>
        <pc:spChg chg="add mod ord">
          <ac:chgData name="Martina Colpo" userId="aa6f7fde-9c2e-473c-add5-69bece374aed" providerId="ADAL" clId="{39353D94-A105-4183-9C83-DC9BDA1B8CB3}" dt="2025-05-22T15:25:28.437" v="1628" actId="14100"/>
          <ac:spMkLst>
            <pc:docMk/>
            <pc:sldMk cId="1953104970" sldId="286"/>
            <ac:spMk id="15" creationId="{21F71C55-C1D8-DD96-D76B-19F303C87F0A}"/>
          </ac:spMkLst>
        </pc:spChg>
        <pc:spChg chg="add mod ord">
          <ac:chgData name="Martina Colpo" userId="aa6f7fde-9c2e-473c-add5-69bece374aed" providerId="ADAL" clId="{39353D94-A105-4183-9C83-DC9BDA1B8CB3}" dt="2025-05-22T15:26:07.805" v="1637" actId="167"/>
          <ac:spMkLst>
            <pc:docMk/>
            <pc:sldMk cId="1953104970" sldId="286"/>
            <ac:spMk id="16" creationId="{2D118A3A-441D-22FC-5B0C-2F9AD00AFEA4}"/>
          </ac:spMkLst>
        </pc:spChg>
        <pc:spChg chg="add mod ord">
          <ac:chgData name="Martina Colpo" userId="aa6f7fde-9c2e-473c-add5-69bece374aed" providerId="ADAL" clId="{39353D94-A105-4183-9C83-DC9BDA1B8CB3}" dt="2025-05-22T15:27:11.208" v="1650" actId="1035"/>
          <ac:spMkLst>
            <pc:docMk/>
            <pc:sldMk cId="1953104970" sldId="286"/>
            <ac:spMk id="17" creationId="{E2B85F8E-1355-648D-21FC-66EE064C2021}"/>
          </ac:spMkLst>
        </pc:spChg>
        <pc:picChg chg="add mod">
          <ac:chgData name="Martina Colpo" userId="aa6f7fde-9c2e-473c-add5-69bece374aed" providerId="ADAL" clId="{39353D94-A105-4183-9C83-DC9BDA1B8CB3}" dt="2025-05-22T15:22:47.165" v="1597" actId="1037"/>
          <ac:picMkLst>
            <pc:docMk/>
            <pc:sldMk cId="1953104970" sldId="286"/>
            <ac:picMk id="12" creationId="{A276A862-CC27-40AC-0DBE-60E9E9663499}"/>
          </ac:picMkLst>
        </pc:picChg>
        <pc:picChg chg="add mod">
          <ac:chgData name="Martina Colpo" userId="aa6f7fde-9c2e-473c-add5-69bece374aed" providerId="ADAL" clId="{39353D94-A105-4183-9C83-DC9BDA1B8CB3}" dt="2025-05-22T15:47:13.746" v="1941" actId="14100"/>
          <ac:picMkLst>
            <pc:docMk/>
            <pc:sldMk cId="1953104970" sldId="286"/>
            <ac:picMk id="13" creationId="{3502A0B8-F33A-5A75-761F-93B909DC22C9}"/>
          </ac:picMkLst>
        </pc:picChg>
        <pc:picChg chg="add mod">
          <ac:chgData name="Martina Colpo" userId="aa6f7fde-9c2e-473c-add5-69bece374aed" providerId="ADAL" clId="{39353D94-A105-4183-9C83-DC9BDA1B8CB3}" dt="2025-05-22T15:22:47.165" v="1597" actId="1037"/>
          <ac:picMkLst>
            <pc:docMk/>
            <pc:sldMk cId="1953104970" sldId="286"/>
            <ac:picMk id="14" creationId="{C1CDA31A-EB4E-BB7D-A969-DB98FCFE5DA5}"/>
          </ac:picMkLst>
        </pc:picChg>
      </pc:sldChg>
      <pc:sldChg chg="addSp delSp modSp new mod modClrScheme chgLayout">
        <pc:chgData name="Martina Colpo" userId="aa6f7fde-9c2e-473c-add5-69bece374aed" providerId="ADAL" clId="{39353D94-A105-4183-9C83-DC9BDA1B8CB3}" dt="2025-05-22T15:56:07.490" v="2037" actId="14100"/>
        <pc:sldMkLst>
          <pc:docMk/>
          <pc:sldMk cId="838793809" sldId="287"/>
        </pc:sldMkLst>
        <pc:spChg chg="del mod ord">
          <ac:chgData name="Martina Colpo" userId="aa6f7fde-9c2e-473c-add5-69bece374aed" providerId="ADAL" clId="{39353D94-A105-4183-9C83-DC9BDA1B8CB3}" dt="2025-05-22T15:53:47.570" v="1995" actId="700"/>
          <ac:spMkLst>
            <pc:docMk/>
            <pc:sldMk cId="838793809" sldId="287"/>
            <ac:spMk id="2" creationId="{F44102D6-6184-AAC8-7494-5F96AAFAFA7E}"/>
          </ac:spMkLst>
        </pc:spChg>
        <pc:spChg chg="del">
          <ac:chgData name="Martina Colpo" userId="aa6f7fde-9c2e-473c-add5-69bece374aed" providerId="ADAL" clId="{39353D94-A105-4183-9C83-DC9BDA1B8CB3}" dt="2025-05-22T15:53:47.570" v="1995" actId="700"/>
          <ac:spMkLst>
            <pc:docMk/>
            <pc:sldMk cId="838793809" sldId="287"/>
            <ac:spMk id="3" creationId="{9F44F278-5A2D-4EE7-5231-1914DA9F4606}"/>
          </ac:spMkLst>
        </pc:spChg>
        <pc:spChg chg="del mod ord">
          <ac:chgData name="Martina Colpo" userId="aa6f7fde-9c2e-473c-add5-69bece374aed" providerId="ADAL" clId="{39353D94-A105-4183-9C83-DC9BDA1B8CB3}" dt="2025-05-22T15:53:47.570" v="1995" actId="700"/>
          <ac:spMkLst>
            <pc:docMk/>
            <pc:sldMk cId="838793809" sldId="287"/>
            <ac:spMk id="4" creationId="{E2FB5F3B-3206-4D24-B53D-80755F05308C}"/>
          </ac:spMkLst>
        </pc:spChg>
        <pc:spChg chg="del">
          <ac:chgData name="Martina Colpo" userId="aa6f7fde-9c2e-473c-add5-69bece374aed" providerId="ADAL" clId="{39353D94-A105-4183-9C83-DC9BDA1B8CB3}" dt="2025-05-22T15:53:47.570" v="1995" actId="700"/>
          <ac:spMkLst>
            <pc:docMk/>
            <pc:sldMk cId="838793809" sldId="287"/>
            <ac:spMk id="5" creationId="{3A29B025-190A-1B20-997F-7ABCEEC95310}"/>
          </ac:spMkLst>
        </pc:spChg>
        <pc:spChg chg="del">
          <ac:chgData name="Martina Colpo" userId="aa6f7fde-9c2e-473c-add5-69bece374aed" providerId="ADAL" clId="{39353D94-A105-4183-9C83-DC9BDA1B8CB3}" dt="2025-05-22T15:53:47.570" v="1995" actId="700"/>
          <ac:spMkLst>
            <pc:docMk/>
            <pc:sldMk cId="838793809" sldId="287"/>
            <ac:spMk id="6" creationId="{3A62A562-F3BB-3D5A-7019-4A04823C7BE9}"/>
          </ac:spMkLst>
        </pc:spChg>
        <pc:spChg chg="del mod ord">
          <ac:chgData name="Martina Colpo" userId="aa6f7fde-9c2e-473c-add5-69bece374aed" providerId="ADAL" clId="{39353D94-A105-4183-9C83-DC9BDA1B8CB3}" dt="2025-05-22T15:55:00.774" v="2033" actId="478"/>
          <ac:spMkLst>
            <pc:docMk/>
            <pc:sldMk cId="838793809" sldId="287"/>
            <ac:spMk id="7" creationId="{58354326-0DEB-6DFE-72FF-97A4D15290CB}"/>
          </ac:spMkLst>
        </pc:spChg>
        <pc:spChg chg="add del mod ord">
          <ac:chgData name="Martina Colpo" userId="aa6f7fde-9c2e-473c-add5-69bece374aed" providerId="ADAL" clId="{39353D94-A105-4183-9C83-DC9BDA1B8CB3}" dt="2025-05-22T15:53:56.774" v="1996" actId="478"/>
          <ac:spMkLst>
            <pc:docMk/>
            <pc:sldMk cId="838793809" sldId="287"/>
            <ac:spMk id="8" creationId="{B06254FC-A107-F277-ABD0-7C485D6FB45D}"/>
          </ac:spMkLst>
        </pc:spChg>
        <pc:spChg chg="add del mod ord">
          <ac:chgData name="Martina Colpo" userId="aa6f7fde-9c2e-473c-add5-69bece374aed" providerId="ADAL" clId="{39353D94-A105-4183-9C83-DC9BDA1B8CB3}" dt="2025-05-22T15:53:58.199" v="1997" actId="478"/>
          <ac:spMkLst>
            <pc:docMk/>
            <pc:sldMk cId="838793809" sldId="287"/>
            <ac:spMk id="9" creationId="{2FCAF027-6ECB-5D6F-53A7-2D682221C47F}"/>
          </ac:spMkLst>
        </pc:spChg>
        <pc:spChg chg="add mod">
          <ac:chgData name="Martina Colpo" userId="aa6f7fde-9c2e-473c-add5-69bece374aed" providerId="ADAL" clId="{39353D94-A105-4183-9C83-DC9BDA1B8CB3}" dt="2025-05-22T15:56:07.490" v="2037" actId="14100"/>
          <ac:spMkLst>
            <pc:docMk/>
            <pc:sldMk cId="838793809" sldId="287"/>
            <ac:spMk id="10" creationId="{4499C707-4DA9-046E-2306-1603485BB2DE}"/>
          </ac:spMkLst>
        </pc:spChg>
        <pc:spChg chg="add mod">
          <ac:chgData name="Martina Colpo" userId="aa6f7fde-9c2e-473c-add5-69bece374aed" providerId="ADAL" clId="{39353D94-A105-4183-9C83-DC9BDA1B8CB3}" dt="2025-05-22T15:56:02.115" v="2036" actId="1076"/>
          <ac:spMkLst>
            <pc:docMk/>
            <pc:sldMk cId="838793809" sldId="287"/>
            <ac:spMk id="13" creationId="{1019A546-7BC8-C61A-D289-70A49CF5F5C0}"/>
          </ac:spMkLst>
        </pc:spChg>
        <pc:picChg chg="add mod">
          <ac:chgData name="Martina Colpo" userId="aa6f7fde-9c2e-473c-add5-69bece374aed" providerId="ADAL" clId="{39353D94-A105-4183-9C83-DC9BDA1B8CB3}" dt="2025-05-22T15:55:50.266" v="2035" actId="1076"/>
          <ac:picMkLst>
            <pc:docMk/>
            <pc:sldMk cId="838793809" sldId="287"/>
            <ac:picMk id="11" creationId="{6F33E3F4-C16C-A863-FFB0-6D953F7550E3}"/>
          </ac:picMkLst>
        </pc:picChg>
        <pc:picChg chg="add mod">
          <ac:chgData name="Martina Colpo" userId="aa6f7fde-9c2e-473c-add5-69bece374aed" providerId="ADAL" clId="{39353D94-A105-4183-9C83-DC9BDA1B8CB3}" dt="2025-05-22T15:55:50.266" v="2035" actId="1076"/>
          <ac:picMkLst>
            <pc:docMk/>
            <pc:sldMk cId="838793809" sldId="287"/>
            <ac:picMk id="12" creationId="{DE47B94D-9585-7C13-BECE-5F3729D14547}"/>
          </ac:picMkLst>
        </pc:picChg>
      </pc:sldChg>
      <pc:sldChg chg="addSp delSp modSp new del mod setBg modClrScheme chgLayout">
        <pc:chgData name="Martina Colpo" userId="aa6f7fde-9c2e-473c-add5-69bece374aed" providerId="ADAL" clId="{39353D94-A105-4183-9C83-DC9BDA1B8CB3}" dt="2025-05-22T15:53:38.265" v="1993" actId="47"/>
        <pc:sldMkLst>
          <pc:docMk/>
          <pc:sldMk cId="985268322" sldId="287"/>
        </pc:sldMkLst>
        <pc:spChg chg="del mod ord">
          <ac:chgData name="Martina Colpo" userId="aa6f7fde-9c2e-473c-add5-69bece374aed" providerId="ADAL" clId="{39353D94-A105-4183-9C83-DC9BDA1B8CB3}" dt="2025-05-22T15:52:35.826" v="1988" actId="700"/>
          <ac:spMkLst>
            <pc:docMk/>
            <pc:sldMk cId="985268322" sldId="287"/>
            <ac:spMk id="2" creationId="{9CE05049-41EE-4AE1-CBF5-E7C4FF477342}"/>
          </ac:spMkLst>
        </pc:spChg>
        <pc:spChg chg="del">
          <ac:chgData name="Martina Colpo" userId="aa6f7fde-9c2e-473c-add5-69bece374aed" providerId="ADAL" clId="{39353D94-A105-4183-9C83-DC9BDA1B8CB3}" dt="2025-05-22T15:52:35.826" v="1988" actId="700"/>
          <ac:spMkLst>
            <pc:docMk/>
            <pc:sldMk cId="985268322" sldId="287"/>
            <ac:spMk id="3" creationId="{F1B56D12-4B61-1F95-15C6-A0E84CF6768D}"/>
          </ac:spMkLst>
        </pc:spChg>
        <pc:spChg chg="del mod ord">
          <ac:chgData name="Martina Colpo" userId="aa6f7fde-9c2e-473c-add5-69bece374aed" providerId="ADAL" clId="{39353D94-A105-4183-9C83-DC9BDA1B8CB3}" dt="2025-05-22T15:52:35.826" v="1988" actId="700"/>
          <ac:spMkLst>
            <pc:docMk/>
            <pc:sldMk cId="985268322" sldId="287"/>
            <ac:spMk id="4" creationId="{07B75C0E-26BD-62B5-E7F5-5DAC3EE6B993}"/>
          </ac:spMkLst>
        </pc:spChg>
        <pc:spChg chg="del">
          <ac:chgData name="Martina Colpo" userId="aa6f7fde-9c2e-473c-add5-69bece374aed" providerId="ADAL" clId="{39353D94-A105-4183-9C83-DC9BDA1B8CB3}" dt="2025-05-22T15:52:35.826" v="1988" actId="700"/>
          <ac:spMkLst>
            <pc:docMk/>
            <pc:sldMk cId="985268322" sldId="287"/>
            <ac:spMk id="5" creationId="{3C4BC3B3-D6EA-409A-F553-F8BCC25E5574}"/>
          </ac:spMkLst>
        </pc:spChg>
        <pc:spChg chg="del">
          <ac:chgData name="Martina Colpo" userId="aa6f7fde-9c2e-473c-add5-69bece374aed" providerId="ADAL" clId="{39353D94-A105-4183-9C83-DC9BDA1B8CB3}" dt="2025-05-22T15:52:35.826" v="1988" actId="700"/>
          <ac:spMkLst>
            <pc:docMk/>
            <pc:sldMk cId="985268322" sldId="287"/>
            <ac:spMk id="6" creationId="{719C95B8-6216-88CA-1711-A04EE00E32D0}"/>
          </ac:spMkLst>
        </pc:spChg>
        <pc:spChg chg="mod ord">
          <ac:chgData name="Martina Colpo" userId="aa6f7fde-9c2e-473c-add5-69bece374aed" providerId="ADAL" clId="{39353D94-A105-4183-9C83-DC9BDA1B8CB3}" dt="2025-05-22T15:52:35.826" v="1988" actId="700"/>
          <ac:spMkLst>
            <pc:docMk/>
            <pc:sldMk cId="985268322" sldId="287"/>
            <ac:spMk id="7" creationId="{12D3CD9E-E679-F7A0-1124-A6CFE54B7E08}"/>
          </ac:spMkLst>
        </pc:spChg>
        <pc:spChg chg="add del mod ord">
          <ac:chgData name="Martina Colpo" userId="aa6f7fde-9c2e-473c-add5-69bece374aed" providerId="ADAL" clId="{39353D94-A105-4183-9C83-DC9BDA1B8CB3}" dt="2025-05-22T15:52:59.241" v="1992" actId="478"/>
          <ac:spMkLst>
            <pc:docMk/>
            <pc:sldMk cId="985268322" sldId="287"/>
            <ac:spMk id="8" creationId="{62363B3C-8294-64A1-C598-463FFB652BDA}"/>
          </ac:spMkLst>
        </pc:spChg>
        <pc:spChg chg="add del mod ord">
          <ac:chgData name="Martina Colpo" userId="aa6f7fde-9c2e-473c-add5-69bece374aed" providerId="ADAL" clId="{39353D94-A105-4183-9C83-DC9BDA1B8CB3}" dt="2025-05-22T15:52:46.431" v="1989" actId="478"/>
          <ac:spMkLst>
            <pc:docMk/>
            <pc:sldMk cId="985268322" sldId="287"/>
            <ac:spMk id="9" creationId="{549FAD40-05D9-2CDE-16D1-C76B9FC87113}"/>
          </ac:spMkLst>
        </pc:spChg>
      </pc:sldChg>
      <pc:sldChg chg="new del">
        <pc:chgData name="Martina Colpo" userId="aa6f7fde-9c2e-473c-add5-69bece374aed" providerId="ADAL" clId="{39353D94-A105-4183-9C83-DC9BDA1B8CB3}" dt="2025-05-22T15:52:22.631" v="1986" actId="47"/>
        <pc:sldMkLst>
          <pc:docMk/>
          <pc:sldMk cId="1781469546" sldId="2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6/10/2025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‹N›</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6/10/2025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‹N›</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Buongiorno a tutti, oggi presenterò il progetto sviluppato nell’ambito dei corsi Sensing and Radar Technologies e Project Course.</a:t>
            </a:r>
            <a:br>
              <a:rPr lang="it-IT" dirty="0"/>
            </a:br>
            <a:r>
              <a:rPr lang="it-IT" dirty="0"/>
              <a:t>Il lavoro riguarda la </a:t>
            </a:r>
            <a:r>
              <a:rPr lang="it-IT" dirty="0" err="1"/>
              <a:t>reimplementazione</a:t>
            </a:r>
            <a:r>
              <a:rPr lang="it-IT" dirty="0"/>
              <a:t> di una pipeline per la classificazione della copertura del suolo a partire da dati multispettrali.</a:t>
            </a:r>
          </a:p>
          <a:p>
            <a:endParaRPr lang="en-US" dirty="0"/>
          </a:p>
          <a:p>
            <a:r>
              <a:rPr lang="en-US" dirty="0"/>
              <a:t>Good morning everyone, today I will present the project developed within the Sensing and Radar Technologies and Project Course modules.</a:t>
            </a:r>
            <a:br>
              <a:rPr lang="en-US" dirty="0"/>
            </a:br>
            <a:r>
              <a:rPr lang="en-US" dirty="0"/>
              <a:t>The work focuses on the reimplementation of a land cover classification pipeline based on multispectral Sentinel-2 data.</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quarto componente della pipeline si occupa della costruzione dei dataset necessari per l’addestramento e la valutazione dei modelli.</a:t>
            </a:r>
            <a:br>
              <a:rPr lang="it-IT" dirty="0"/>
            </a:br>
            <a:r>
              <a:rPr lang="it-IT" dirty="0"/>
              <a:t>Le feature calcolate nella fase precedente vengono combinate con le etichette di copertura del suolo, derivate da </a:t>
            </a:r>
            <a:r>
              <a:rPr lang="it-IT" dirty="0" err="1"/>
              <a:t>shapefile</a:t>
            </a:r>
            <a:r>
              <a:rPr lang="it-IT" dirty="0"/>
              <a:t> annotati o da mappe di copertura già esistenti rese disponibili per il progetto.</a:t>
            </a:r>
            <a:br>
              <a:rPr lang="it-IT" dirty="0"/>
            </a:br>
            <a:r>
              <a:rPr lang="it-IT" dirty="0"/>
              <a:t>In questa fase è stato previsto il supporto a più sorgenti di dati e a diverse strategie di campionamento, con l’obiettivo di ottenere dataset bilanciati e rappresentativi, andando a testare nuovi tipi di dataset non usati nella pipeline precedente.</a:t>
            </a:r>
            <a:br>
              <a:rPr lang="it-IT" dirty="0"/>
            </a:br>
            <a:r>
              <a:rPr lang="it-IT" dirty="0"/>
              <a:t>Tra i passaggi principali vi sono il caricamento delle feature dai compositi e dai dati topografici, l’estrazione delle etichette dalle geometrie di riferimento, il corretto allineamento spaziale tra coordinate e pixel, e la selezione dei campioni secondo diverse strategie.</a:t>
            </a:r>
            <a:br>
              <a:rPr lang="it-IT" dirty="0"/>
            </a:br>
            <a:r>
              <a:rPr lang="it-IT" dirty="0"/>
              <a:t>In particolare, è possibile utilizzare una modalità standard, basata unicamente sui </a:t>
            </a:r>
            <a:r>
              <a:rPr lang="it-IT" dirty="0" err="1"/>
              <a:t>shapefile</a:t>
            </a:r>
            <a:r>
              <a:rPr lang="it-IT" dirty="0"/>
              <a:t> annotati; una modalità </a:t>
            </a:r>
            <a:r>
              <a:rPr lang="it-IT" dirty="0" err="1"/>
              <a:t>enhanced</a:t>
            </a:r>
            <a:r>
              <a:rPr lang="it-IT" dirty="0"/>
              <a:t>, che combina </a:t>
            </a:r>
            <a:r>
              <a:rPr lang="it-IT" dirty="0" err="1"/>
              <a:t>shapefile</a:t>
            </a:r>
            <a:r>
              <a:rPr lang="it-IT" dirty="0"/>
              <a:t> e punti aggiuntivi estratti da mappe di copertura esistenti; oppure una modalità </a:t>
            </a:r>
            <a:r>
              <a:rPr lang="it-IT" dirty="0" err="1"/>
              <a:t>fullLC</a:t>
            </a:r>
            <a:r>
              <a:rPr lang="it-IT" dirty="0"/>
              <a:t>, che utilizza interamente le mappe di copertura, mantenendo i punti degli </a:t>
            </a:r>
            <a:r>
              <a:rPr lang="it-IT" dirty="0" err="1"/>
              <a:t>shapefile</a:t>
            </a:r>
            <a:r>
              <a:rPr lang="it-IT" dirty="0"/>
              <a:t> per la fase di test.</a:t>
            </a:r>
            <a:br>
              <a:rPr lang="it-IT" dirty="0"/>
            </a:br>
            <a:r>
              <a:rPr lang="it-IT" dirty="0"/>
              <a:t>I dataset generati vengono infine salvati in formato strutturato e corredati da report diagnostici, utili per verificare la distribuzione delle classi e la qualità del campionamento.</a:t>
            </a:r>
          </a:p>
        </p:txBody>
      </p:sp>
      <p:sp>
        <p:nvSpPr>
          <p:cNvPr id="4" name="Segnaposto numero diapositiva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5152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Passiamo ora presentare il componente responsabile della procedura di addestramento delle SVM.</a:t>
            </a:r>
          </a:p>
          <a:p>
            <a:r>
              <a:rPr lang="it-IT" dirty="0"/>
              <a:t>Nelle prime fasi della pipeline, le feature vengono sottoposte a una fase di preprocessing.</a:t>
            </a:r>
            <a:br>
              <a:rPr lang="it-IT" dirty="0"/>
            </a:br>
            <a:r>
              <a:rPr lang="it-IT" dirty="0"/>
              <a:t>In questa fase sono stati implementati diversi metodi di normalizzazione, tra cui la standardizzazione a media zero e varianza unitaria, lo scaling Min-Max su intervallo [0,1], e lo scaling basato sui quantili, pensato per aumentare la robustezza nei confronti degli </a:t>
            </a:r>
            <a:r>
              <a:rPr lang="it-IT" dirty="0" err="1"/>
              <a:t>outlier</a:t>
            </a:r>
            <a:r>
              <a:rPr lang="it-IT" dirty="0"/>
              <a:t>.</a:t>
            </a:r>
            <a:br>
              <a:rPr lang="it-IT" dirty="0"/>
            </a:br>
            <a:r>
              <a:rPr lang="it-IT" dirty="0"/>
              <a:t>Dopo il preprocessing, si passa alla selezione delle feature.</a:t>
            </a:r>
            <a:br>
              <a:rPr lang="it-IT" dirty="0"/>
            </a:br>
            <a:r>
              <a:rPr lang="it-IT" dirty="0"/>
              <a:t>La prima tecnica adottata è la Recursive Feature </a:t>
            </a:r>
            <a:r>
              <a:rPr lang="it-IT" dirty="0" err="1"/>
              <a:t>Elimination</a:t>
            </a:r>
            <a:r>
              <a:rPr lang="it-IT" dirty="0"/>
              <a:t> con validazione incrociata, un metodo supervisionato che valuta l’importanza di ciascuna feature per le prestazioni del modello SVM.</a:t>
            </a:r>
            <a:br>
              <a:rPr lang="it-IT" dirty="0"/>
            </a:br>
            <a:r>
              <a:rPr lang="it-IT" dirty="0"/>
              <a:t>Durante l’eliminazione iterativa, le feature meno rilevanti vengono progressivamente rimosse, fino a identificare il sottoinsieme ottimale che massimizza le prestazioni di classificazione, misurate tramite F1-score macro.</a:t>
            </a:r>
            <a:br>
              <a:rPr lang="it-IT" dirty="0"/>
            </a:br>
            <a:r>
              <a:rPr lang="it-IT" dirty="0"/>
              <a:t>Questa selezione permette di ridurre la dimensionalità, eliminare ridondanze e migliorare la generalizzazione del modello.</a:t>
            </a:r>
          </a:p>
          <a:p>
            <a:r>
              <a:rPr lang="it-IT" dirty="0"/>
              <a:t>Il grafico mostrato sulla destra riassume il funzionamento di RFECV, dove diverse combinazioni di feature sono testate e il relativo score F1, sull’asse y, misurato. La linea tratteggiata rosse indica il test che ha ottenuto il miglior punteggio con il minor numero di features.</a:t>
            </a:r>
            <a:endParaRPr lang="en-US" dirty="0"/>
          </a:p>
        </p:txBody>
      </p:sp>
      <p:sp>
        <p:nvSpPr>
          <p:cNvPr id="4" name="Segnaposto numero diapositiva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751196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Oltre alla selezione supervisionata con RFECV, è stata implementata anche un’analisi della multicollinearità, che costituisce una tecnica non supervisionata volta a ridurre la ridondanza tra le feature.</a:t>
            </a:r>
            <a:br>
              <a:rPr lang="it-IT" dirty="0"/>
            </a:br>
            <a:r>
              <a:rPr lang="it-IT" dirty="0"/>
              <a:t>In questa fase viene calcolata una matrice di correlazione, che permette di individuare coppie di feature altamente correlate.</a:t>
            </a:r>
            <a:br>
              <a:rPr lang="it-IT" dirty="0"/>
            </a:br>
            <a:r>
              <a:rPr lang="it-IT" dirty="0"/>
              <a:t>Per ogni coppia, viene deciso quale feature mantenere in base a un criterio ibrido, che combina l’informazione fornita dalla correlazione con la </a:t>
            </a:r>
            <a:r>
              <a:rPr lang="it-IT" dirty="0" err="1"/>
              <a:t>mutual</a:t>
            </a:r>
            <a:r>
              <a:rPr lang="it-IT" dirty="0"/>
              <a:t> information rispetto alle etichette di classe.</a:t>
            </a:r>
            <a:br>
              <a:rPr lang="it-IT" dirty="0"/>
            </a:br>
            <a:r>
              <a:rPr lang="it-IT" dirty="0"/>
              <a:t>Questa procedura consente di preservare le feature più informative, riducendo al contempo il rumore introdotto da correlazioni elevate.</a:t>
            </a:r>
            <a:br>
              <a:rPr lang="it-IT" dirty="0"/>
            </a:br>
            <a:r>
              <a:rPr lang="it-IT" dirty="0"/>
              <a:t>Infine, è possibile applicare una riduzione dimensionale aggiuntiva tramite </a:t>
            </a:r>
            <a:r>
              <a:rPr lang="it-IT" dirty="0" err="1"/>
              <a:t>Principal</a:t>
            </a:r>
            <a:r>
              <a:rPr lang="it-IT" dirty="0"/>
              <a:t> Component Analysis.</a:t>
            </a:r>
            <a:br>
              <a:rPr lang="it-IT" dirty="0"/>
            </a:br>
            <a:r>
              <a:rPr lang="it-IT" dirty="0"/>
              <a:t>La PCA consente di proiettare le feature su uno spazio ridotto, mantenendo la maggior parte della varianza originale.</a:t>
            </a:r>
            <a:br>
              <a:rPr lang="it-IT" dirty="0"/>
            </a:br>
            <a:r>
              <a:rPr lang="it-IT" dirty="0"/>
              <a:t>Sono state previste tre strategie per scegliere il numero di componenti: una basata sulla soglia della varianza cumulativa spiegata, una basata sul metodo del gomito, e una che calcola la media tra i due criteri.</a:t>
            </a:r>
          </a:p>
        </p:txBody>
      </p:sp>
      <p:sp>
        <p:nvSpPr>
          <p:cNvPr id="4" name="Segnaposto numero diapositiva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104461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training della pipeline SVM sono state sperimentate due strategie principali di classificazione.</a:t>
            </a:r>
            <a:br>
              <a:rPr lang="it-IT" dirty="0"/>
            </a:br>
            <a:r>
              <a:rPr lang="it-IT" dirty="0"/>
              <a:t>La prima strategia consiste nell’addestramento di modelli SVM binari in configurazione One-vs-</a:t>
            </a:r>
            <a:r>
              <a:rPr lang="it-IT" dirty="0" err="1"/>
              <a:t>All</a:t>
            </a:r>
            <a:r>
              <a:rPr lang="it-IT" dirty="0"/>
              <a:t>. In questo approccio viene addestrato un classificatore binario per ciascuna classe, ognuno in modo indipendente.</a:t>
            </a:r>
            <a:br>
              <a:rPr lang="it-IT" dirty="0"/>
            </a:br>
            <a:r>
              <a:rPr lang="it-IT" dirty="0"/>
              <a:t>Ogni modello è poi calibrato singolarmente e le probabilità predette possono essere aggregate tramite una normalizzazione basata su </a:t>
            </a:r>
            <a:r>
              <a:rPr lang="it-IT" dirty="0" err="1"/>
              <a:t>softmax</a:t>
            </a:r>
            <a:r>
              <a:rPr lang="it-IT" dirty="0"/>
              <a:t> oppure con il metodo usato da </a:t>
            </a:r>
            <a:r>
              <a:rPr lang="it-IT" dirty="0" err="1"/>
              <a:t>calibrated</a:t>
            </a:r>
            <a:r>
              <a:rPr lang="it-IT" dirty="0"/>
              <a:t> </a:t>
            </a:r>
            <a:r>
              <a:rPr lang="it-IT" dirty="0" err="1"/>
              <a:t>classifier</a:t>
            </a:r>
            <a:r>
              <a:rPr lang="it-IT" dirty="0"/>
              <a:t> di </a:t>
            </a:r>
            <a:r>
              <a:rPr lang="it-IT" dirty="0" err="1"/>
              <a:t>scikit-learn</a:t>
            </a:r>
            <a:r>
              <a:rPr lang="it-IT" dirty="0"/>
              <a:t>, per andare ad usare quindi tutti questi modelli binari insieme per ottenere una predizione</a:t>
            </a:r>
            <a:br>
              <a:rPr lang="it-IT" dirty="0"/>
            </a:br>
            <a:r>
              <a:rPr lang="it-IT" dirty="0"/>
              <a:t>La seconda strategia prevede invece l’addestramento di un singolo modello SVM in configurazione </a:t>
            </a:r>
            <a:r>
              <a:rPr lang="it-IT" dirty="0" err="1"/>
              <a:t>multiclass</a:t>
            </a:r>
            <a:r>
              <a:rPr lang="it-IT" dirty="0"/>
              <a:t> One-vs-</a:t>
            </a:r>
            <a:r>
              <a:rPr lang="it-IT" dirty="0" err="1"/>
              <a:t>Rest</a:t>
            </a:r>
            <a:r>
              <a:rPr lang="it-IT" dirty="0"/>
              <a:t>, sempre con ottimizzazione dei parametri tramite </a:t>
            </a:r>
            <a:r>
              <a:rPr lang="it-IT" dirty="0" err="1"/>
              <a:t>grid</a:t>
            </a:r>
            <a:r>
              <a:rPr lang="it-IT" dirty="0"/>
              <a:t> </a:t>
            </a:r>
            <a:r>
              <a:rPr lang="it-IT" dirty="0" err="1"/>
              <a:t>search</a:t>
            </a:r>
            <a:r>
              <a:rPr lang="it-IT" dirty="0"/>
              <a:t> e validazione incrociata a tre </a:t>
            </a:r>
            <a:r>
              <a:rPr lang="it-IT" dirty="0" err="1"/>
              <a:t>fold</a:t>
            </a:r>
            <a:r>
              <a:rPr lang="it-IT" dirty="0"/>
              <a:t>.</a:t>
            </a:r>
            <a:br>
              <a:rPr lang="it-IT" dirty="0"/>
            </a:br>
            <a:r>
              <a:rPr lang="it-IT" dirty="0"/>
              <a:t>Anche in questo caso, al termine del training, viene eseguita una calibrazione delle probabilità tramite regressione </a:t>
            </a:r>
            <a:r>
              <a:rPr lang="it-IT" dirty="0" err="1"/>
              <a:t>isotonic</a:t>
            </a:r>
            <a:r>
              <a:rPr lang="it-IT" dirty="0"/>
              <a:t>.</a:t>
            </a:r>
            <a:br>
              <a:rPr lang="it-IT" dirty="0"/>
            </a:br>
            <a:r>
              <a:rPr lang="it-IT" dirty="0"/>
              <a:t>In questa slide è riportato un confronto tra i vari approcci. Si può osservare come la configurazione con SVM binarie raggiunga una accuratezza complessiva leggermente superiore, mentre le configurazioni </a:t>
            </a:r>
            <a:r>
              <a:rPr lang="it-IT" dirty="0" err="1"/>
              <a:t>multiclass</a:t>
            </a:r>
            <a:r>
              <a:rPr lang="it-IT" dirty="0"/>
              <a:t> permettono comunque di ottenere risultati bilanciati, IN particolare essi mostrano uno score F1, una recall e una </a:t>
            </a:r>
            <a:r>
              <a:rPr lang="it-IT" dirty="0" err="1"/>
              <a:t>precision</a:t>
            </a:r>
            <a:r>
              <a:rPr lang="it-IT" dirty="0"/>
              <a:t> </a:t>
            </a:r>
            <a:r>
              <a:rPr lang="it-IT" dirty="0" err="1"/>
              <a:t>leffermente</a:t>
            </a:r>
            <a:r>
              <a:rPr lang="it-IT" dirty="0"/>
              <a:t> superiori a quelle delle SVM binarie.</a:t>
            </a:r>
            <a:br>
              <a:rPr lang="it-IT" dirty="0"/>
            </a:br>
            <a:r>
              <a:rPr lang="it-IT" dirty="0"/>
              <a:t>Tutti i modelli addestrati da questa pipeline vengono alla fine salvati come oggetti custom impiegabili nello step successivo per la produzione </a:t>
            </a:r>
            <a:r>
              <a:rPr lang="it-IT" dirty="0" err="1"/>
              <a:t>dell</a:t>
            </a:r>
            <a:r>
              <a:rPr lang="it-IT" dirty="0"/>
              <a:t> mappe di copertura.</a:t>
            </a:r>
            <a:endParaRPr lang="en-US" dirty="0"/>
          </a:p>
        </p:txBody>
      </p:sp>
      <p:sp>
        <p:nvSpPr>
          <p:cNvPr id="4" name="Segnaposto numero diapositiva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757321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L’ultimo componente della pipeline è dedicato alla generazione delle mappe di copertura del suolo, applicando i modelli SVM addestrati.</a:t>
            </a:r>
            <a:br>
              <a:rPr lang="it-IT" dirty="0"/>
            </a:br>
            <a:r>
              <a:rPr lang="it-IT" dirty="0"/>
              <a:t>Per garantire efficienza e scalabilità, la classificazione viene eseguita in modalità patch-</a:t>
            </a:r>
            <a:r>
              <a:rPr lang="it-IT" dirty="0" err="1"/>
              <a:t>based</a:t>
            </a:r>
            <a:r>
              <a:rPr lang="it-IT" dirty="0"/>
              <a:t>, suddividendo le scene in </a:t>
            </a:r>
            <a:r>
              <a:rPr lang="it-IT" dirty="0" err="1"/>
              <a:t>chunk</a:t>
            </a:r>
            <a:r>
              <a:rPr lang="it-IT" dirty="0"/>
              <a:t> spaziali ed elaborandoli in parallelo tramite </a:t>
            </a:r>
            <a:r>
              <a:rPr lang="it-IT" dirty="0" err="1"/>
              <a:t>Xarray</a:t>
            </a:r>
            <a:r>
              <a:rPr lang="it-IT" dirty="0"/>
              <a:t> e </a:t>
            </a:r>
            <a:r>
              <a:rPr lang="it-IT" dirty="0" err="1"/>
              <a:t>Dask</a:t>
            </a:r>
            <a:r>
              <a:rPr lang="it-IT" dirty="0"/>
              <a:t>.</a:t>
            </a:r>
            <a:br>
              <a:rPr lang="it-IT" dirty="0"/>
            </a:br>
            <a:r>
              <a:rPr lang="it-IT" dirty="0"/>
              <a:t>Come input vengono utilizzate le stesse feature usate in fase di training, quindi in base al modello che si utilizzerà </a:t>
            </a:r>
            <a:r>
              <a:rPr lang="it-IT" dirty="0" err="1"/>
              <a:t>sara</a:t>
            </a:r>
            <a:r>
              <a:rPr lang="it-IT" dirty="0"/>
              <a:t> necessario aver già generato le apposite features per la </a:t>
            </a:r>
            <a:r>
              <a:rPr lang="it-IT" dirty="0" err="1"/>
              <a:t>tile</a:t>
            </a:r>
            <a:r>
              <a:rPr lang="it-IT" dirty="0"/>
              <a:t> che si vuole classificare.</a:t>
            </a:r>
            <a:br>
              <a:rPr lang="it-IT" dirty="0"/>
            </a:br>
            <a:r>
              <a:rPr lang="it-IT" dirty="0"/>
              <a:t>Il processo produce file </a:t>
            </a:r>
            <a:r>
              <a:rPr lang="it-IT" dirty="0" err="1"/>
              <a:t>GeoTIFF</a:t>
            </a:r>
            <a:r>
              <a:rPr lang="it-IT" dirty="0"/>
              <a:t> che contengono, per ciascun pixel, sia la classe predetta sia le probabilità associate a ciascuna classe.</a:t>
            </a:r>
            <a:br>
              <a:rPr lang="it-IT" dirty="0"/>
            </a:br>
            <a:r>
              <a:rPr lang="it-IT" dirty="0"/>
              <a:t>Viene anche generata una versione in formato PNG per facilitare l’ispezione visiva. </a:t>
            </a:r>
          </a:p>
          <a:p>
            <a:endParaRPr lang="it-IT" dirty="0"/>
          </a:p>
          <a:p>
            <a:r>
              <a:rPr lang="it-IT" dirty="0"/>
              <a:t>IL report </a:t>
            </a:r>
            <a:r>
              <a:rPr lang="it-IT" dirty="0" err="1"/>
              <a:t>sulladestra</a:t>
            </a:r>
            <a:r>
              <a:rPr lang="it-IT" dirty="0"/>
              <a:t> mostra un confronto tra pipeline </a:t>
            </a:r>
            <a:r>
              <a:rPr lang="it-IT" dirty="0" err="1"/>
              <a:t>reimplementata</a:t>
            </a:r>
            <a:r>
              <a:rPr lang="it-IT" dirty="0"/>
              <a:t>, sopra, e pipeline esistente, sotto, per la generazione delle mappe di copertura.</a:t>
            </a:r>
            <a:br>
              <a:rPr lang="it-IT" dirty="0"/>
            </a:br>
            <a:r>
              <a:rPr lang="it-IT" dirty="0"/>
              <a:t>Dal punto di vista delle performance, la nuova pipeline consente di ridurre significativamente i tempi di elaborazione, come mostrato dal grafico sulla destra, con un guadagno di circa il 50% rispetto alla versione precedente.</a:t>
            </a:r>
            <a:br>
              <a:rPr lang="it-IT" dirty="0"/>
            </a:br>
            <a:r>
              <a:rPr lang="it-IT" dirty="0"/>
              <a:t>L’aumento dell’uso della memoria è bilanciato da una maggiore efficienza e dalla possibilità di elaborare più mappe in una singola esecuzione, rendendo il sistema molto più scalabile per applicazioni operative.</a:t>
            </a:r>
            <a:endParaRPr lang="en-US" dirty="0"/>
          </a:p>
        </p:txBody>
      </p:sp>
      <p:sp>
        <p:nvSpPr>
          <p:cNvPr id="4" name="Segnaposto numero diapositiva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252700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slide viene mostrato un esempio concreto di mappa di copertura del suolo prodotta dalla pipeline, per la </a:t>
            </a:r>
            <a:r>
              <a:rPr lang="it-IT" dirty="0" err="1"/>
              <a:t>tile</a:t>
            </a:r>
            <a:r>
              <a:rPr lang="it-IT" dirty="0"/>
              <a:t> 21KUQ, relativa all’anno 2019.</a:t>
            </a:r>
            <a:br>
              <a:rPr lang="it-IT" dirty="0"/>
            </a:br>
            <a:r>
              <a:rPr lang="it-IT" dirty="0"/>
              <a:t>A sinistra è riportata la mappa generata dalla pipeline esistente, mentre a destra quella prodotta dalla pipeline </a:t>
            </a:r>
            <a:r>
              <a:rPr lang="it-IT" dirty="0" err="1"/>
              <a:t>reimplementata</a:t>
            </a:r>
            <a:r>
              <a:rPr lang="it-IT" dirty="0"/>
              <a:t>.</a:t>
            </a:r>
            <a:br>
              <a:rPr lang="it-IT" dirty="0"/>
            </a:br>
            <a:r>
              <a:rPr lang="it-IT" dirty="0"/>
              <a:t>Si possono osservare alcune differenze interessanti.</a:t>
            </a:r>
            <a:br>
              <a:rPr lang="it-IT" dirty="0"/>
            </a:br>
            <a:r>
              <a:rPr lang="it-IT" dirty="0"/>
              <a:t>Nel caso della pipeline originale, la distribuzione delle predizioni risulta fortemente concentrata su poche classi principali.</a:t>
            </a:r>
            <a:br>
              <a:rPr lang="it-IT" dirty="0"/>
            </a:br>
            <a:r>
              <a:rPr lang="it-IT" dirty="0"/>
              <a:t>Con la nuova pipeline, invece, la distribuzione è più bilanciata e anche le classi minori vengono rilevate con maggiore frequenza.</a:t>
            </a:r>
            <a:br>
              <a:rPr lang="it-IT" dirty="0"/>
            </a:br>
            <a:r>
              <a:rPr lang="it-IT" dirty="0"/>
              <a:t>Tuttavia queste differenze sono solo qualitative in quanto non è disponibile una mappa di copertura con annotazioni per ogni pixel, per tanto non è possibile capire quale sia la mappa migliore.</a:t>
            </a:r>
          </a:p>
          <a:p>
            <a:endParaRPr lang="it-IT" dirty="0"/>
          </a:p>
          <a:p>
            <a:r>
              <a:rPr lang="it-IT" dirty="0"/>
              <a:t>Questa slide chiude la presentazione della pipeline </a:t>
            </a:r>
            <a:r>
              <a:rPr lang="it-IT" dirty="0" err="1"/>
              <a:t>reimplementata</a:t>
            </a:r>
            <a:r>
              <a:rPr lang="it-IT" dirty="0"/>
              <a:t>.</a:t>
            </a:r>
          </a:p>
        </p:txBody>
      </p:sp>
      <p:sp>
        <p:nvSpPr>
          <p:cNvPr id="4" name="Segnaposto numero diapositiva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110918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Dataset generate, </a:t>
            </a:r>
            <a:r>
              <a:rPr lang="en-US" dirty="0" err="1"/>
              <a:t>usando</a:t>
            </a:r>
            <a:r>
              <a:rPr lang="en-US" dirty="0"/>
              <a:t> features </a:t>
            </a:r>
            <a:r>
              <a:rPr lang="en-US" dirty="0" err="1"/>
              <a:t>nuove</a:t>
            </a:r>
            <a:r>
              <a:rPr lang="en-US" dirty="0"/>
              <a:t>, GLCM e </a:t>
            </a:r>
            <a:r>
              <a:rPr lang="en-US" dirty="0" err="1"/>
              <a:t>bande</a:t>
            </a:r>
            <a:r>
              <a:rPr lang="en-US" dirty="0"/>
              <a:t> </a:t>
            </a:r>
            <a:r>
              <a:rPr lang="en-US" dirty="0" err="1"/>
              <a:t>spettrali</a:t>
            </a:r>
            <a:r>
              <a:rPr lang="en-US" dirty="0"/>
              <a:t>. </a:t>
            </a:r>
            <a:r>
              <a:rPr lang="en-US" dirty="0" err="1"/>
              <a:t>Magari</a:t>
            </a:r>
            <a:r>
              <a:rPr lang="en-US" dirty="0"/>
              <a:t> 2 slides</a:t>
            </a:r>
          </a:p>
        </p:txBody>
      </p:sp>
      <p:sp>
        <p:nvSpPr>
          <p:cNvPr id="4" name="Segnaposto numero diapositiva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316460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t>Introduzione</a:t>
            </a:r>
            <a:r>
              <a:rPr lang="en-US" dirty="0"/>
              <a:t> – Progetto </a:t>
            </a:r>
          </a:p>
        </p:txBody>
      </p:sp>
      <p:sp>
        <p:nvSpPr>
          <p:cNvPr id="4" name="Segnaposto numero diapositiva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92315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presentazione è stata organizzata per presentare la pipeline sviluppata in modo sequenziale. Con i primi due punti andrò a presentare il contesto del progetto e poi </a:t>
            </a:r>
            <a:r>
              <a:rPr lang="it-IT" dirty="0" err="1"/>
              <a:t>forniro</a:t>
            </a:r>
            <a:r>
              <a:rPr lang="it-IT" dirty="0"/>
              <a:t> un </a:t>
            </a:r>
            <a:r>
              <a:rPr lang="it-IT" dirty="0" err="1"/>
              <a:t>overview</a:t>
            </a:r>
            <a:r>
              <a:rPr lang="it-IT" dirty="0"/>
              <a:t> della pipeline sviluppata. </a:t>
            </a:r>
            <a:r>
              <a:rPr lang="it-IT" dirty="0" err="1"/>
              <a:t>Dopodiche</a:t>
            </a:r>
            <a:r>
              <a:rPr lang="it-IT" dirty="0"/>
              <a:t> i  componenti verranno presentati uno dopo l’altro</a:t>
            </a:r>
          </a:p>
        </p:txBody>
      </p:sp>
      <p:sp>
        <p:nvSpPr>
          <p:cNvPr id="4" name="Segnaposto numero diapositiva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1974313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pipeline </a:t>
            </a:r>
            <a:r>
              <a:rPr lang="it-IT" dirty="0" err="1"/>
              <a:t>reimplementata</a:t>
            </a:r>
            <a:r>
              <a:rPr lang="it-IT" dirty="0"/>
              <a:t> fa parte del progetto CCI HRLC dell’ESA  utilizza prodotti Sentinel-2 di livello L2A per generare mappe della copertura del suolo con risoluzione a 10 metri, utili per il monitoraggio ambientale e per applicazioni legate al cambiamento climatico. L’obiettivo principale del progetto è stato come anticipato è stato quello di </a:t>
            </a:r>
            <a:r>
              <a:rPr lang="it-IT" dirty="0" err="1"/>
              <a:t>reimplementare</a:t>
            </a:r>
            <a:r>
              <a:rPr lang="it-IT" dirty="0"/>
              <a:t> la pipeline esistente introducendo anche nuovi metodi e features per verificarne l’impatto sul risultato finale.</a:t>
            </a:r>
            <a:br>
              <a:rPr lang="it-IT" dirty="0"/>
            </a:br>
            <a:r>
              <a:rPr lang="it-IT" dirty="0"/>
              <a:t>La strategia di </a:t>
            </a:r>
            <a:r>
              <a:rPr lang="it-IT" dirty="0" err="1"/>
              <a:t>reimplementazioni</a:t>
            </a:r>
            <a:r>
              <a:rPr lang="it-IT" dirty="0"/>
              <a:t> si basa principalmente </a:t>
            </a:r>
            <a:r>
              <a:rPr lang="it-IT" dirty="0" err="1"/>
              <a:t>sull</a:t>
            </a:r>
            <a:r>
              <a:rPr lang="it-IT" dirty="0"/>
              <a:t> uso di </a:t>
            </a:r>
            <a:r>
              <a:rPr lang="it-IT" dirty="0" err="1"/>
              <a:t>xarray</a:t>
            </a:r>
            <a:r>
              <a:rPr lang="it-IT" dirty="0"/>
              <a:t> e </a:t>
            </a:r>
            <a:r>
              <a:rPr lang="it-IT" dirty="0" err="1"/>
              <a:t>dask</a:t>
            </a:r>
            <a:r>
              <a:rPr lang="it-IT" dirty="0"/>
              <a:t> al posto di </a:t>
            </a:r>
            <a:r>
              <a:rPr lang="it-IT" dirty="0" err="1"/>
              <a:t>gdal</a:t>
            </a:r>
            <a:r>
              <a:rPr lang="it-IT" dirty="0"/>
              <a:t>, per migliorare efficienza e scalabilità del processamento dei dati. Sono poi stati introdotti nuovi </a:t>
            </a:r>
            <a:r>
              <a:rPr lang="it-IT" dirty="0" err="1"/>
              <a:t>element</a:t>
            </a:r>
            <a:r>
              <a:rPr lang="it-IT" dirty="0"/>
              <a:t> come le features e il dataset Cloudsen12+ per la </a:t>
            </a:r>
            <a:r>
              <a:rPr lang="it-IT" dirty="0" err="1"/>
              <a:t>valuatazione</a:t>
            </a:r>
            <a:r>
              <a:rPr lang="it-IT" dirty="0"/>
              <a:t> delle maschere raffinate di nuvole e ombre </a:t>
            </a:r>
            <a:r>
              <a:rPr lang="it-IT" dirty="0" err="1"/>
              <a:t>prodtte</a:t>
            </a:r>
            <a:r>
              <a:rPr lang="it-IT" dirty="0"/>
              <a:t> dalla pipeline. Poi per alcuni componenti è stata condotta un analisi delle performance rispetto al medesimo processo della pipeline esistente e infine, </a:t>
            </a:r>
            <a:r>
              <a:rPr lang="it-IT" dirty="0" err="1"/>
              <a:t>piu</a:t>
            </a:r>
            <a:r>
              <a:rPr lang="it-IT" dirty="0"/>
              <a:t> in generale, l’approccio di </a:t>
            </a:r>
            <a:r>
              <a:rPr lang="it-IT" dirty="0" err="1"/>
              <a:t>reimplementazione</a:t>
            </a:r>
            <a:r>
              <a:rPr lang="it-IT" dirty="0"/>
              <a:t> ha avuto come obiettivo riorganizzare il codice per creare una baseline </a:t>
            </a:r>
            <a:r>
              <a:rPr lang="it-IT" dirty="0" err="1"/>
              <a:t>piu</a:t>
            </a:r>
            <a:r>
              <a:rPr lang="it-IT" dirty="0"/>
              <a:t> facilmente mantenibile ed estendibile.</a:t>
            </a:r>
            <a:br>
              <a:rPr lang="it-IT" dirty="0"/>
            </a:br>
            <a:r>
              <a:rPr lang="it-IT" dirty="0"/>
              <a:t>Dal punto di vista pratico, l’intero progetto è stato sviluppato in ambiente Docker, per garantire portabilità e riproducibilità.</a:t>
            </a:r>
            <a:br>
              <a:rPr lang="it-IT" dirty="0"/>
            </a:br>
            <a:r>
              <a:rPr lang="it-IT" dirty="0"/>
              <a:t>Ogni componente è stato organizzato con uno script modulare, un notebook interattivo per i test e un file YAML per parametrizzare l’esecuzione.</a:t>
            </a:r>
          </a:p>
          <a:p>
            <a:endParaRPr lang="it-IT" dirty="0"/>
          </a:p>
          <a:p>
            <a:r>
              <a:rPr lang="en-US" dirty="0"/>
              <a:t>The pipeline uses Sentinel-2 Level-2A products to generate 10-meter resolution land cover maps, supporting environmental monitoring and applications related to climate change.</a:t>
            </a:r>
            <a:br>
              <a:rPr lang="en-US" dirty="0"/>
            </a:br>
            <a:r>
              <a:rPr lang="en-US" dirty="0"/>
              <a:t>The main objective of the project was to reimplement an existing pipeline, originally developed within the ESA Climate Change Initiative, by adopting more modern tools such as </a:t>
            </a:r>
            <a:r>
              <a:rPr lang="en-US" dirty="0" err="1"/>
              <a:t>Xarray</a:t>
            </a:r>
            <a:r>
              <a:rPr lang="en-US" dirty="0"/>
              <a:t> and </a:t>
            </a:r>
            <a:r>
              <a:rPr lang="en-US" dirty="0" err="1"/>
              <a:t>Dask</a:t>
            </a:r>
            <a:r>
              <a:rPr lang="en-US" dirty="0"/>
              <a:t>, with the goal of improving efficiency and scalability.</a:t>
            </a:r>
            <a:br>
              <a:rPr lang="en-US" dirty="0"/>
            </a:br>
            <a:r>
              <a:rPr lang="en-US" dirty="0"/>
              <a:t>Additionally, the quality of cloud and shadow masks was assessed using an external reference dataset, new features and training strategies were tested, and the results were compared with those of the original pipeline, all within a more modular and reusable system.</a:t>
            </a:r>
            <a:br>
              <a:rPr lang="en-US" dirty="0"/>
            </a:br>
            <a:r>
              <a:rPr lang="en-US" dirty="0"/>
              <a:t>From a practical standpoint, the entire project was developed within a Docker environment to ensure portability and reproducibility.</a:t>
            </a:r>
            <a:br>
              <a:rPr lang="en-US" dirty="0"/>
            </a:br>
            <a:r>
              <a:rPr lang="en-US" dirty="0"/>
              <a:t>Each component was organized with a modular Python script, an interactive </a:t>
            </a:r>
            <a:r>
              <a:rPr lang="en-US" dirty="0" err="1"/>
              <a:t>Jupyter</a:t>
            </a:r>
            <a:r>
              <a:rPr lang="en-US" dirty="0"/>
              <a:t> notebook for testing, and a YAML file to parameterize execution.</a:t>
            </a:r>
          </a:p>
        </p:txBody>
      </p:sp>
      <p:sp>
        <p:nvSpPr>
          <p:cNvPr id="4" name="Segnaposto numero diapositiva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56269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è riportata la struttura della pipeline </a:t>
            </a:r>
            <a:r>
              <a:rPr lang="it-IT" dirty="0" err="1"/>
              <a:t>reimplementata</a:t>
            </a:r>
            <a:r>
              <a:rPr lang="it-IT" dirty="0"/>
              <a:t>, a confronto con quella originale.</a:t>
            </a:r>
            <a:br>
              <a:rPr lang="it-IT" dirty="0"/>
            </a:br>
            <a:r>
              <a:rPr lang="it-IT" dirty="0"/>
              <a:t>Ad esempio, la fase di filtraggio spettrale è stata eliminata, mentre la generazione dei compositi viene ora eseguita esternamente e non fa parte della pipeline.</a:t>
            </a:r>
            <a:br>
              <a:rPr lang="it-IT" dirty="0"/>
            </a:br>
            <a:r>
              <a:rPr lang="it-IT" dirty="0"/>
              <a:t>La restaurazione delle nuvole e quella topografica sono state integrate in un unico componente, e la generazione delle feature è stata separata dalla costruzione dei dataset.</a:t>
            </a:r>
            <a:br>
              <a:rPr lang="it-IT" dirty="0"/>
            </a:br>
            <a:r>
              <a:rPr lang="it-IT" dirty="0"/>
              <a:t>Anche il training del modello SVM è stato reso indipendente dalla fase di classificazione, in modo da poter riutilizzare facilmente modelli già addestrati.</a:t>
            </a:r>
            <a:br>
              <a:rPr lang="it-IT" dirty="0"/>
            </a:br>
            <a:r>
              <a:rPr lang="it-IT" dirty="0"/>
              <a:t>In questo modo ogni componente è stato progettato per essere autonomo e facilmente testabile, con vantaggi in termini di modularità e scalabilità.</a:t>
            </a:r>
          </a:p>
          <a:p>
            <a:endParaRPr lang="it-IT" dirty="0"/>
          </a:p>
          <a:p>
            <a:r>
              <a:rPr lang="en-US" dirty="0"/>
              <a:t>Here you can see the structure of the reimplemented pipeline, compared to the original one.</a:t>
            </a:r>
            <a:br>
              <a:rPr lang="en-US" dirty="0"/>
            </a:br>
            <a:r>
              <a:rPr lang="en-US" dirty="0"/>
              <a:t>For example, the spectral filtering step has been removed, while the generation of the composites is now performed externally and is not part of the pipeline.</a:t>
            </a:r>
            <a:br>
              <a:rPr lang="en-US" dirty="0"/>
            </a:br>
            <a:r>
              <a:rPr lang="en-US" dirty="0"/>
              <a:t>Cloud restoration and topographic restoration have been integrated into a single component, and feature generation has been separated from dataset construction.</a:t>
            </a:r>
            <a:br>
              <a:rPr lang="en-US" dirty="0"/>
            </a:br>
            <a:r>
              <a:rPr lang="en-US" dirty="0"/>
              <a:t>Furthermore, the SVM training process has been decoupled from the classification phase, allowing trained models to be easily reused.</a:t>
            </a:r>
            <a:br>
              <a:rPr lang="en-US" dirty="0"/>
            </a:br>
            <a:r>
              <a:rPr lang="en-US" dirty="0"/>
              <a:t>Each component has been designed to be autonomous and easily testable, which brings advantages in terms of modularity and scalability.</a:t>
            </a:r>
          </a:p>
        </p:txBody>
      </p:sp>
      <p:sp>
        <p:nvSpPr>
          <p:cNvPr id="4" name="Segnaposto numero diapositiva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41980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primo componente operativo della pipeline è il raffinamento delle maschere sen2cor di nuvole e ombre.</a:t>
            </a:r>
            <a:br>
              <a:rPr lang="it-IT" dirty="0"/>
            </a:br>
            <a:r>
              <a:rPr lang="it-IT" dirty="0"/>
              <a:t>A partire dalle Scene </a:t>
            </a:r>
            <a:r>
              <a:rPr lang="it-IT" dirty="0" err="1"/>
              <a:t>Classification</a:t>
            </a:r>
            <a:r>
              <a:rPr lang="it-IT" dirty="0"/>
              <a:t> Layer dei prodotti Sentinel-2, vengono generate immagini di background stagionali, utilizzando un’aggregazione basata sui percentili della banda blu.</a:t>
            </a:r>
            <a:br>
              <a:rPr lang="it-IT" dirty="0"/>
            </a:br>
            <a:r>
              <a:rPr lang="it-IT" dirty="0"/>
              <a:t>Su queste immagini viene poi applicato un clustering K-Means per raffinare la maschera delle nuvole, identificando meglio le aree effettivamente coperte.</a:t>
            </a:r>
            <a:br>
              <a:rPr lang="it-IT" dirty="0"/>
            </a:br>
            <a:br>
              <a:rPr lang="it-IT" dirty="0"/>
            </a:br>
            <a:endParaRPr lang="en-US" dirty="0"/>
          </a:p>
        </p:txBody>
      </p:sp>
      <p:sp>
        <p:nvSpPr>
          <p:cNvPr id="4" name="Segnaposto numero diapositiva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71405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valutare l’efficacia del raffinamento delle maschere, è stato utilizzato il dataset CloudSEN12+, che fornisce annotazioni di riferimento di alta qualità per le classi nuvole e ombre. Un esempio da tale dataset è mostrato nella parte sinistra della slide. Dove dalla seconda immagine in alto sono estratte le due maschere in basso in base ai valori della maschera annotata.</a:t>
            </a:r>
            <a:br>
              <a:rPr lang="it-IT" dirty="0"/>
            </a:br>
            <a:r>
              <a:rPr lang="it-IT" dirty="0"/>
              <a:t>Nella tabella vengono riportate le metriche ottenute confrontando le maschere della pipeline originale e quelle della versione </a:t>
            </a:r>
            <a:r>
              <a:rPr lang="it-IT" dirty="0" err="1"/>
              <a:t>reimplementata</a:t>
            </a:r>
            <a:r>
              <a:rPr lang="it-IT" dirty="0"/>
              <a:t>.</a:t>
            </a:r>
            <a:br>
              <a:rPr lang="it-IT" dirty="0"/>
            </a:br>
            <a:r>
              <a:rPr lang="it-IT" dirty="0"/>
              <a:t>Per quanto riguarda le nuvole, nella prima tabella, è stato osservato un miglioramento della precisione e del F1-score nella pipeline </a:t>
            </a:r>
            <a:r>
              <a:rPr lang="it-IT" dirty="0" err="1"/>
              <a:t>reimplementata</a:t>
            </a:r>
            <a:r>
              <a:rPr lang="it-IT" dirty="0"/>
              <a:t> rispetto a quella esistente</a:t>
            </a:r>
            <a:br>
              <a:rPr lang="it-IT" dirty="0"/>
            </a:br>
            <a:r>
              <a:rPr lang="it-IT" dirty="0"/>
              <a:t>Per le ombre, si è ottenuto un incremento del recall e del F1-score, con una lieve riduzione della precisione.</a:t>
            </a:r>
            <a:br>
              <a:rPr lang="it-IT" dirty="0"/>
            </a:br>
            <a:r>
              <a:rPr lang="it-IT" dirty="0"/>
              <a:t>Questi risultati confermano che, pur mantenendo la logica originale, l’adozione di strumenti come </a:t>
            </a:r>
            <a:r>
              <a:rPr lang="it-IT" dirty="0" err="1"/>
              <a:t>Xarray</a:t>
            </a:r>
            <a:r>
              <a:rPr lang="it-IT" dirty="0"/>
              <a:t> ha avuto un impatto sulla qualità delle maschere </a:t>
            </a:r>
            <a:r>
              <a:rPr lang="it-IT" dirty="0" err="1"/>
              <a:t>prodtte</a:t>
            </a:r>
            <a:r>
              <a:rPr lang="it-IT" dirty="0"/>
              <a:t>.</a:t>
            </a:r>
          </a:p>
        </p:txBody>
      </p:sp>
      <p:sp>
        <p:nvSpPr>
          <p:cNvPr id="4" name="Segnaposto numero diapositiva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181856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Oltre alla qualità delle maschere, è stata condotta anche un’analisi comparativa delle performance computazionali tra la versione originale della pipeline e quella </a:t>
            </a:r>
            <a:r>
              <a:rPr lang="it-IT" dirty="0" err="1"/>
              <a:t>reimplementata</a:t>
            </a:r>
            <a:r>
              <a:rPr lang="it-IT" dirty="0"/>
              <a:t>.</a:t>
            </a:r>
            <a:br>
              <a:rPr lang="it-IT" dirty="0"/>
            </a:br>
            <a:r>
              <a:rPr lang="it-IT" dirty="0"/>
              <a:t>In questo caso, entrambe le versioni sono state eseguite tre volte con gli stessi dati, per garantire una maggiore robustezza dei risultati.</a:t>
            </a:r>
            <a:br>
              <a:rPr lang="it-IT" dirty="0"/>
            </a:br>
            <a:r>
              <a:rPr lang="it-IT" dirty="0"/>
              <a:t>Dall’analisi emerge che la pipeline </a:t>
            </a:r>
            <a:r>
              <a:rPr lang="it-IT" dirty="0" err="1"/>
              <a:t>reimplementata</a:t>
            </a:r>
            <a:r>
              <a:rPr lang="it-IT" dirty="0"/>
              <a:t> permette di ridurre i tempi di esecuzione di circa il 25%, grazie all’adozione di </a:t>
            </a:r>
            <a:r>
              <a:rPr lang="it-IT" dirty="0" err="1"/>
              <a:t>Xarray</a:t>
            </a:r>
            <a:r>
              <a:rPr lang="it-IT" dirty="0"/>
              <a:t> e </a:t>
            </a:r>
            <a:r>
              <a:rPr lang="it-IT" dirty="0" err="1"/>
              <a:t>Dask</a:t>
            </a:r>
            <a:r>
              <a:rPr lang="it-IT" dirty="0"/>
              <a:t>, che consentono un’elaborazione parallela e un caricamento dei dati più efficiente.</a:t>
            </a:r>
            <a:br>
              <a:rPr lang="it-IT" dirty="0"/>
            </a:br>
            <a:r>
              <a:rPr lang="it-IT" dirty="0"/>
              <a:t>Come effetto collaterale, si osserva però un aumento dell’uso della memoria: circa 12,5 GB in media, rispetto ai 5,2 GB della versione originale. Questo aumento è giustificato dal parallelismo introdotto da </a:t>
            </a:r>
            <a:r>
              <a:rPr lang="it-IT" dirty="0" err="1"/>
              <a:t>xarray</a:t>
            </a:r>
            <a:r>
              <a:rPr lang="it-IT" dirty="0"/>
              <a:t> nel processare i dati.</a:t>
            </a:r>
            <a:br>
              <a:rPr lang="it-IT" dirty="0"/>
            </a:br>
            <a:r>
              <a:rPr lang="it-IT" dirty="0"/>
              <a:t>Si tratta comunque di un compromesso vantaggioso, che rende la nuova versione molto più scalabile e adatta a processare scene di grandi dimensioni.</a:t>
            </a:r>
          </a:p>
        </p:txBody>
      </p:sp>
      <p:sp>
        <p:nvSpPr>
          <p:cNvPr id="4" name="Segnaposto numero diapositiva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191291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secondo componente della pipeline riguarda la restaurazione dei pixel nei compositi mensili, che vengono generati esternamente e che rappresentano una sintesi delle osservazioni Sentinel-2 su base mensile. IN questi compositi, alcuni pixels, impostati a 0 indicano l’assenza di dati per quella posizione.</a:t>
            </a:r>
            <a:br>
              <a:rPr lang="it-IT" dirty="0"/>
            </a:br>
            <a:r>
              <a:rPr lang="it-IT" dirty="0"/>
              <a:t>Il processo di restaurazione si articola in due fasi principali.</a:t>
            </a:r>
            <a:br>
              <a:rPr lang="it-IT" dirty="0"/>
            </a:br>
            <a:r>
              <a:rPr lang="it-IT" dirty="0"/>
              <a:t>Nella prima fase viene applicata un’interpolazione temporale: per ogni pixel mancante in un determinato mese, viene cercato il valore corrispondente nei mesi adiacenti, e in caso di disponibilità, viene calcolata la media dei valori trovati.</a:t>
            </a:r>
            <a:br>
              <a:rPr lang="it-IT" dirty="0"/>
            </a:br>
            <a:r>
              <a:rPr lang="it-IT" dirty="0"/>
              <a:t>Nella seconda fase si interviene per correggere le ombre residue dovute alla morfologia del terreno, sfruttando le informazioni di pendenza derivate dal modello digitale di elevazione.</a:t>
            </a:r>
            <a:br>
              <a:rPr lang="it-IT" dirty="0"/>
            </a:br>
            <a:r>
              <a:rPr lang="it-IT" dirty="0"/>
              <a:t>La logica adottata replica fedelmente quella della pipeline originale, ma è stata interamente implementata in </a:t>
            </a:r>
            <a:r>
              <a:rPr lang="it-IT" dirty="0" err="1"/>
              <a:t>Xarray</a:t>
            </a:r>
            <a:r>
              <a:rPr lang="it-IT" dirty="0"/>
              <a:t>.</a:t>
            </a:r>
          </a:p>
        </p:txBody>
      </p:sp>
      <p:sp>
        <p:nvSpPr>
          <p:cNvPr id="4" name="Segnaposto numero diapositiva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414912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terzo componente della pipeline si occupa della generazione delle feature, che costituiscono la base per la </a:t>
            </a:r>
            <a:r>
              <a:rPr lang="it-IT" dirty="0" err="1"/>
              <a:t>sucessiva</a:t>
            </a:r>
            <a:r>
              <a:rPr lang="it-IT" dirty="0"/>
              <a:t> generazione del dataset e addestramento del modello.</a:t>
            </a:r>
            <a:br>
              <a:rPr lang="it-IT" dirty="0"/>
            </a:br>
            <a:r>
              <a:rPr lang="it-IT" dirty="0"/>
              <a:t>In questa fase vengono calcolate diverse tipologie di feature, a partire dai compositi mensili e dalle informazioni topografiche.</a:t>
            </a:r>
            <a:br>
              <a:rPr lang="it-IT" dirty="0"/>
            </a:br>
            <a:r>
              <a:rPr lang="it-IT" dirty="0"/>
              <a:t>Il set di feature include innanzitutto sei feature texture basate sulla Gray-Level Co-</a:t>
            </a:r>
            <a:r>
              <a:rPr lang="it-IT" dirty="0" err="1"/>
              <a:t>occurrence</a:t>
            </a:r>
            <a:r>
              <a:rPr lang="it-IT" dirty="0"/>
              <a:t> Matrix, come previsto anche nella pipeline originale. Sono poi state usate anche tre feature topografiche: quota, pendenza ed esposizione, derivate dal modello digitale di elevazione.</a:t>
            </a:r>
            <a:br>
              <a:rPr lang="it-IT" dirty="0"/>
            </a:br>
            <a:r>
              <a:rPr lang="it-IT" dirty="0"/>
              <a:t>Vengono calcolate 144 feature spettrali ottenute dalle bande dei compositi, come nella pipeline precedente e infine, 14 feature aggiuntive sono state introdotte nella nuova pipeline per vedere come potevano aiutare il processo di classificazione.</a:t>
            </a:r>
            <a:br>
              <a:rPr lang="it-IT" dirty="0"/>
            </a:br>
            <a:r>
              <a:rPr lang="it-IT" dirty="0"/>
              <a:t>Queste ultime mirano a rappresentare meglio caratteristiche della superficie terrestre come lo stato della vegetazione, il contenuto di umidità, l’esposizione del suolo nudo, la presenza di strutture umane e i bordi del paesaggio.</a:t>
            </a:r>
            <a:br>
              <a:rPr lang="it-IT" dirty="0"/>
            </a:br>
            <a:r>
              <a:rPr lang="it-IT" dirty="0"/>
              <a:t>Tutte le feature vengono calcolate su un singolo composito mensile e archiviate in un formato strutturato, pronte per essere utilizzate nella fase successiva di generazione dei dataset.</a:t>
            </a:r>
          </a:p>
        </p:txBody>
      </p:sp>
      <p:sp>
        <p:nvSpPr>
          <p:cNvPr id="4" name="Segnaposto numero diapositiva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999643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it-IT"/>
              <a:t>Fare clic sull'icona per inserire una tabella</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‹N›</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ue contenuti">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‹N›</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it-IT"/>
              <a:t>Fare clic sull'icona per inserire una tabella</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‹N›</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‹N›</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‹N›</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it-IT"/>
              <a:t>Fare clic sull'icona per inserire un'immagine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‹N›</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‹N›</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‹N›</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it-IT"/>
              <a:t>Fare clic sull'icona per inserire un'immagine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‹N›</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‹N›</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815965" y="3140016"/>
            <a:ext cx="5893780" cy="3062376"/>
          </a:xfrm>
        </p:spPr>
        <p:txBody>
          <a:bodyPr anchor="ctr"/>
          <a:lstStyle/>
          <a:p>
            <a:pPr algn="r"/>
            <a:r>
              <a:rPr lang="it-IT" sz="5400" spc="300" noProof="0" dirty="0"/>
              <a:t>ARSS Project</a:t>
            </a:r>
            <a:br>
              <a:rPr lang="it-IT" sz="2400" noProof="0" dirty="0"/>
            </a:br>
            <a:br>
              <a:rPr lang="it-IT" sz="2400" noProof="0" dirty="0"/>
            </a:br>
            <a:br>
              <a:rPr lang="it-IT" sz="2400" noProof="0" dirty="0"/>
            </a:br>
            <a:r>
              <a:rPr lang="it-IT" sz="2400" noProof="0" dirty="0"/>
              <a:t>Reimplementation</a:t>
            </a:r>
            <a:r>
              <a:rPr lang="it-IT" sz="2400" dirty="0"/>
              <a:t> </a:t>
            </a:r>
            <a:r>
              <a:rPr lang="it-IT" sz="2400" noProof="0" dirty="0"/>
              <a:t>of a Land</a:t>
            </a:r>
            <a:br>
              <a:rPr lang="it-IT" sz="2400" noProof="0" dirty="0"/>
            </a:br>
            <a:r>
              <a:rPr lang="it-IT" sz="2400" noProof="0" dirty="0"/>
              <a:t>Cover </a:t>
            </a:r>
            <a:r>
              <a:rPr lang="it-IT" sz="2400" noProof="0" dirty="0" err="1"/>
              <a:t>Classification</a:t>
            </a:r>
            <a:r>
              <a:rPr lang="it-IT" sz="2400" noProof="0" dirty="0"/>
              <a:t> </a:t>
            </a:r>
            <a:r>
              <a:rPr lang="it-IT" sz="2400" noProof="0" dirty="0" err="1"/>
              <a:t>PipelinE</a:t>
            </a:r>
            <a:br>
              <a:rPr lang="it-IT" sz="2400" noProof="0" dirty="0"/>
            </a:br>
            <a:br>
              <a:rPr lang="it-IT" sz="2400" noProof="0" dirty="0"/>
            </a:br>
            <a:br>
              <a:rPr lang="it-IT" sz="2400" noProof="0" dirty="0"/>
            </a:br>
            <a:r>
              <a:rPr lang="it-IT" sz="2000" noProof="0" dirty="0"/>
              <a:t>Project for «</a:t>
            </a:r>
            <a:r>
              <a:rPr lang="it-IT" sz="2000" i="1" noProof="0" dirty="0"/>
              <a:t>Sensing and radar </a:t>
            </a:r>
            <a:r>
              <a:rPr lang="it-IT" sz="2000" i="1" dirty="0"/>
              <a:t>t</a:t>
            </a:r>
            <a:r>
              <a:rPr lang="it-IT" sz="2000" i="1" noProof="0" dirty="0" err="1"/>
              <a:t>echnologies</a:t>
            </a:r>
            <a:r>
              <a:rPr lang="it-IT" sz="2000" noProof="0" dirty="0"/>
              <a:t>» and «</a:t>
            </a:r>
            <a:r>
              <a:rPr lang="it-IT" sz="2000" i="1" noProof="0" dirty="0"/>
              <a:t>project </a:t>
            </a:r>
            <a:r>
              <a:rPr lang="it-IT" sz="2000" i="1" noProof="0" dirty="0" err="1"/>
              <a:t>course</a:t>
            </a:r>
            <a:r>
              <a:rPr lang="it-IT" sz="2000" noProof="0" dirty="0"/>
              <a:t>»</a:t>
            </a:r>
            <a:endParaRPr lang="it-IT" sz="2400" noProof="0" dirty="0"/>
          </a:p>
        </p:txBody>
      </p:sp>
    </p:spTree>
    <p:extLst>
      <p:ext uri="{BB962C8B-B14F-4D97-AF65-F5344CB8AC3E}">
        <p14:creationId xmlns:p14="http://schemas.microsoft.com/office/powerpoint/2010/main" val="258605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E2B85F8E-1355-648D-21FC-66EE064C2021}"/>
              </a:ext>
            </a:extLst>
          </p:cNvPr>
          <p:cNvSpPr/>
          <p:nvPr/>
        </p:nvSpPr>
        <p:spPr>
          <a:xfrm>
            <a:off x="6485589" y="282005"/>
            <a:ext cx="2486928" cy="46835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2D118A3A-441D-22FC-5B0C-2F9AD00AFEA4}"/>
              </a:ext>
            </a:extLst>
          </p:cNvPr>
          <p:cNvSpPr/>
          <p:nvPr/>
        </p:nvSpPr>
        <p:spPr>
          <a:xfrm rot="516951">
            <a:off x="8937381" y="1126864"/>
            <a:ext cx="557078" cy="4571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itolo 1">
            <a:extLst>
              <a:ext uri="{FF2B5EF4-FFF2-40B4-BE49-F238E27FC236}">
                <a16:creationId xmlns:a16="http://schemas.microsoft.com/office/drawing/2014/main" id="{17CC30FD-CD98-1BD2-BF8A-35DA29349512}"/>
              </a:ext>
            </a:extLst>
          </p:cNvPr>
          <p:cNvSpPr>
            <a:spLocks noGrp="1"/>
          </p:cNvSpPr>
          <p:nvPr>
            <p:ph type="title"/>
          </p:nvPr>
        </p:nvSpPr>
        <p:spPr>
          <a:xfrm>
            <a:off x="1050572" y="316190"/>
            <a:ext cx="9774755" cy="468351"/>
          </a:xfrm>
        </p:spPr>
        <p:txBody>
          <a:bodyPr>
            <a:noAutofit/>
          </a:bodyPr>
          <a:lstStyle/>
          <a:p>
            <a:pPr algn="ctr"/>
            <a:r>
              <a:rPr lang="it-IT" sz="2400" b="1" spc="300" dirty="0" err="1"/>
              <a:t>Fourth</a:t>
            </a:r>
            <a:r>
              <a:rPr lang="it-IT" sz="2400" b="1" spc="300" dirty="0"/>
              <a:t> component: Dataset generation</a:t>
            </a:r>
          </a:p>
        </p:txBody>
      </p:sp>
      <p:sp>
        <p:nvSpPr>
          <p:cNvPr id="11" name="CasellaDiTesto 10">
            <a:extLst>
              <a:ext uri="{FF2B5EF4-FFF2-40B4-BE49-F238E27FC236}">
                <a16:creationId xmlns:a16="http://schemas.microsoft.com/office/drawing/2014/main" id="{D78D8C66-FBBB-EA31-AEE0-D7CC67D541AC}"/>
              </a:ext>
            </a:extLst>
          </p:cNvPr>
          <p:cNvSpPr txBox="1"/>
          <p:nvPr/>
        </p:nvSpPr>
        <p:spPr>
          <a:xfrm>
            <a:off x="555053" y="934358"/>
            <a:ext cx="6668429" cy="5509200"/>
          </a:xfrm>
          <a:prstGeom prst="rect">
            <a:avLst/>
          </a:prstGeom>
          <a:noFill/>
        </p:spPr>
        <p:txBody>
          <a:bodyPr wrap="square" rtlCol="0">
            <a:spAutoFit/>
          </a:bodyPr>
          <a:lstStyle/>
          <a:p>
            <a:pPr>
              <a:buNone/>
            </a:pPr>
            <a:r>
              <a:rPr lang="en-US" sz="1600" dirty="0"/>
              <a:t>This component constructs the training and evaluation datasets by combining the extracted features with annotated land cover labels. It supports multiple data sources and configurable sampling strategies.</a:t>
            </a:r>
          </a:p>
          <a:p>
            <a:pPr>
              <a:buNone/>
            </a:pPr>
            <a:endParaRPr lang="en-US" sz="1600" dirty="0"/>
          </a:p>
          <a:p>
            <a:pPr>
              <a:buNone/>
            </a:pPr>
            <a:r>
              <a:rPr lang="en-US" sz="1600" dirty="0"/>
              <a:t>The main steps include:</a:t>
            </a:r>
          </a:p>
          <a:p>
            <a:pPr>
              <a:buNone/>
            </a:pPr>
            <a:endParaRPr lang="en-US" sz="800" dirty="0"/>
          </a:p>
          <a:p>
            <a:pPr marL="285750" indent="-285750">
              <a:buFont typeface="Arial" panose="020B0604020202020204" pitchFamily="34" charset="0"/>
              <a:buChar char="•"/>
            </a:pPr>
            <a:r>
              <a:rPr lang="en-US" sz="1600" b="1" dirty="0"/>
              <a:t>Loading features</a:t>
            </a:r>
            <a:r>
              <a:rPr lang="en-US" sz="1600" dirty="0"/>
              <a:t> from Sentinel-2 composites, DEMs, and generated indices;</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1600" b="1" dirty="0"/>
              <a:t>Extracting class labels</a:t>
            </a:r>
            <a:r>
              <a:rPr lang="en-US" sz="1600" dirty="0"/>
              <a:t> from ground truth shapefiles and/or existing land cover maps;</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1600" b="1" dirty="0"/>
              <a:t>Mapping spatial coordinates to pixel indices</a:t>
            </a:r>
            <a:r>
              <a:rPr lang="en-US" sz="1600" dirty="0"/>
              <a:t>, ensuring geospatial alignment;</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1600" b="1" dirty="0"/>
              <a:t>Sampling strategies</a:t>
            </a:r>
            <a:r>
              <a:rPr lang="en-US" sz="1600" dirty="0"/>
              <a:t> to balance class distributions, including:</a:t>
            </a:r>
          </a:p>
          <a:p>
            <a:pPr marL="742950" lvl="1" indent="-285750">
              <a:buFont typeface="Courier New" panose="02070309020205020404" pitchFamily="49" charset="0"/>
              <a:buChar char="o"/>
            </a:pPr>
            <a:r>
              <a:rPr lang="en-US" sz="1600" i="1" dirty="0"/>
              <a:t>Standard</a:t>
            </a:r>
            <a:r>
              <a:rPr lang="en-US" sz="1600" dirty="0"/>
              <a:t>: using only annotated shapefiles;</a:t>
            </a:r>
          </a:p>
          <a:p>
            <a:pPr marL="742950" lvl="1" indent="-285750">
              <a:buFont typeface="Courier New" panose="02070309020205020404" pitchFamily="49" charset="0"/>
              <a:buChar char="o"/>
            </a:pPr>
            <a:r>
              <a:rPr lang="en-US" sz="1600" i="1" dirty="0"/>
              <a:t>Enhanced</a:t>
            </a:r>
            <a:r>
              <a:rPr lang="en-US" sz="1600" dirty="0"/>
              <a:t>: combining shapefiles with additional points from existing LC maps;</a:t>
            </a:r>
          </a:p>
          <a:p>
            <a:pPr marL="742950" lvl="1" indent="-285750">
              <a:buFont typeface="Courier New" panose="02070309020205020404" pitchFamily="49" charset="0"/>
              <a:buChar char="o"/>
            </a:pPr>
            <a:r>
              <a:rPr lang="en-US" sz="1600" i="1" dirty="0" err="1"/>
              <a:t>FullLC</a:t>
            </a:r>
            <a:r>
              <a:rPr lang="en-US" sz="1600" dirty="0"/>
              <a:t>: sampling entirely from LC maps, keeping shapefile points for evaluation;</a:t>
            </a:r>
          </a:p>
          <a:p>
            <a:pPr lvl="1"/>
            <a:endParaRPr lang="en-US" sz="800" dirty="0"/>
          </a:p>
          <a:p>
            <a:pPr marL="285750" indent="-285750">
              <a:buFont typeface="Arial" panose="020B0604020202020204" pitchFamily="34" charset="0"/>
              <a:buChar char="•"/>
            </a:pPr>
            <a:r>
              <a:rPr lang="en-US" sz="1600" b="1" dirty="0"/>
              <a:t>Saving structured datasets</a:t>
            </a:r>
            <a:r>
              <a:rPr lang="en-US" sz="1600" dirty="0"/>
              <a:t> (CSV) with labeled samples and diagnostic reports;</a:t>
            </a:r>
          </a:p>
        </p:txBody>
      </p:sp>
      <p:pic>
        <p:nvPicPr>
          <p:cNvPr id="12" name="Immagine 11" descr="Immagine che contiene testo, schermata, diagramma, linea&#10;&#10;Il contenuto generato dall'IA potrebbe non essere corretto.">
            <a:extLst>
              <a:ext uri="{FF2B5EF4-FFF2-40B4-BE49-F238E27FC236}">
                <a16:creationId xmlns:a16="http://schemas.microsoft.com/office/drawing/2014/main" id="{A276A862-CC27-40AC-0DBE-60E9E9663499}"/>
              </a:ext>
            </a:extLst>
          </p:cNvPr>
          <p:cNvPicPr>
            <a:picLocks noChangeAspect="1"/>
          </p:cNvPicPr>
          <p:nvPr/>
        </p:nvPicPr>
        <p:blipFill>
          <a:blip r:embed="rId3"/>
          <a:stretch>
            <a:fillRect/>
          </a:stretch>
        </p:blipFill>
        <p:spPr>
          <a:xfrm>
            <a:off x="7091845" y="4433652"/>
            <a:ext cx="4248151" cy="2427515"/>
          </a:xfrm>
          <a:prstGeom prst="rect">
            <a:avLst/>
          </a:prstGeom>
        </p:spPr>
      </p:pic>
      <p:pic>
        <p:nvPicPr>
          <p:cNvPr id="13" name="Immagine 12" descr="Immagine che contiene testo, diagramma, linea, schermata&#10;&#10;Il contenuto generato dall'IA potrebbe non essere corretto.">
            <a:extLst>
              <a:ext uri="{FF2B5EF4-FFF2-40B4-BE49-F238E27FC236}">
                <a16:creationId xmlns:a16="http://schemas.microsoft.com/office/drawing/2014/main" id="{3502A0B8-F33A-5A75-761F-93B909DC22C9}"/>
              </a:ext>
            </a:extLst>
          </p:cNvPr>
          <p:cNvPicPr>
            <a:picLocks noChangeAspect="1"/>
          </p:cNvPicPr>
          <p:nvPr/>
        </p:nvPicPr>
        <p:blipFill>
          <a:blip r:embed="rId4">
            <a:clrChange>
              <a:clrFrom>
                <a:srgbClr val="FFFFFF"/>
              </a:clrFrom>
              <a:clrTo>
                <a:srgbClr val="FFFFFF">
                  <a:alpha val="0"/>
                </a:srgbClr>
              </a:clrTo>
            </a:clrChange>
          </a:blip>
          <a:srcRect b="35846"/>
          <a:stretch/>
        </p:blipFill>
        <p:spPr>
          <a:xfrm>
            <a:off x="7091847" y="1095846"/>
            <a:ext cx="4248146" cy="1557361"/>
          </a:xfrm>
          <a:prstGeom prst="rect">
            <a:avLst/>
          </a:prstGeom>
        </p:spPr>
      </p:pic>
      <p:pic>
        <p:nvPicPr>
          <p:cNvPr id="14" name="Immagine 13" descr="Immagine che contiene testo, diagramma, schermata, linea&#10;&#10;Il contenuto generato dall'IA potrebbe non essere corretto.">
            <a:extLst>
              <a:ext uri="{FF2B5EF4-FFF2-40B4-BE49-F238E27FC236}">
                <a16:creationId xmlns:a16="http://schemas.microsoft.com/office/drawing/2014/main" id="{C1CDA31A-EB4E-BB7D-A969-DB98FCFE5DA5}"/>
              </a:ext>
            </a:extLst>
          </p:cNvPr>
          <p:cNvPicPr>
            <a:picLocks noChangeAspect="1"/>
          </p:cNvPicPr>
          <p:nvPr/>
        </p:nvPicPr>
        <p:blipFill>
          <a:blip r:embed="rId5"/>
          <a:srcRect b="35846"/>
          <a:stretch/>
        </p:blipFill>
        <p:spPr>
          <a:xfrm>
            <a:off x="7091845" y="2756203"/>
            <a:ext cx="4248150" cy="1557362"/>
          </a:xfrm>
          <a:prstGeom prst="rect">
            <a:avLst/>
          </a:prstGeom>
        </p:spPr>
      </p:pic>
      <p:sp>
        <p:nvSpPr>
          <p:cNvPr id="2" name="CasellaDiTesto 1">
            <a:extLst>
              <a:ext uri="{FF2B5EF4-FFF2-40B4-BE49-F238E27FC236}">
                <a16:creationId xmlns:a16="http://schemas.microsoft.com/office/drawing/2014/main" id="{35668204-0BB6-0D49-5752-0B71807CA448}"/>
              </a:ext>
            </a:extLst>
          </p:cNvPr>
          <p:cNvSpPr txBox="1"/>
          <p:nvPr/>
        </p:nvSpPr>
        <p:spPr>
          <a:xfrm>
            <a:off x="7837972" y="989436"/>
            <a:ext cx="2681901" cy="215444"/>
          </a:xfrm>
          <a:prstGeom prst="rect">
            <a:avLst/>
          </a:prstGeom>
          <a:solidFill>
            <a:schemeClr val="bg1"/>
          </a:solidFill>
        </p:spPr>
        <p:txBody>
          <a:bodyPr wrap="square" rtlCol="0">
            <a:spAutoFit/>
          </a:bodyPr>
          <a:lstStyle/>
          <a:p>
            <a:pPr algn="ctr"/>
            <a:r>
              <a:rPr lang="it-IT" sz="800" b="1" dirty="0"/>
              <a:t>Standard dataset class </a:t>
            </a:r>
            <a:r>
              <a:rPr lang="it-IT" sz="800" b="1" dirty="0" err="1"/>
              <a:t>distribution</a:t>
            </a:r>
            <a:r>
              <a:rPr lang="it-IT" sz="800" b="1" dirty="0"/>
              <a:t> – Points: 2062</a:t>
            </a:r>
          </a:p>
        </p:txBody>
      </p:sp>
      <p:sp>
        <p:nvSpPr>
          <p:cNvPr id="4" name="CasellaDiTesto 3">
            <a:extLst>
              <a:ext uri="{FF2B5EF4-FFF2-40B4-BE49-F238E27FC236}">
                <a16:creationId xmlns:a16="http://schemas.microsoft.com/office/drawing/2014/main" id="{4D05BFA0-AC36-C663-995C-74A66625AA1C}"/>
              </a:ext>
            </a:extLst>
          </p:cNvPr>
          <p:cNvSpPr txBox="1"/>
          <p:nvPr/>
        </p:nvSpPr>
        <p:spPr>
          <a:xfrm>
            <a:off x="7703151" y="2655341"/>
            <a:ext cx="3025539" cy="215444"/>
          </a:xfrm>
          <a:prstGeom prst="rect">
            <a:avLst/>
          </a:prstGeom>
          <a:solidFill>
            <a:schemeClr val="bg1"/>
          </a:solidFill>
        </p:spPr>
        <p:txBody>
          <a:bodyPr wrap="square" rtlCol="0">
            <a:spAutoFit/>
          </a:bodyPr>
          <a:lstStyle/>
          <a:p>
            <a:pPr algn="ctr"/>
            <a:r>
              <a:rPr lang="it-IT" sz="800" b="1" dirty="0" err="1"/>
              <a:t>Enhanced</a:t>
            </a:r>
            <a:r>
              <a:rPr lang="it-IT" sz="800" b="1" dirty="0"/>
              <a:t> (</a:t>
            </a:r>
            <a:r>
              <a:rPr lang="it-IT" sz="800" b="1" dirty="0" err="1"/>
              <a:t>svg</a:t>
            </a:r>
            <a:r>
              <a:rPr lang="it-IT" sz="800" b="1" dirty="0"/>
              <a:t>) dataset class </a:t>
            </a:r>
            <a:r>
              <a:rPr lang="it-IT" sz="800" b="1" dirty="0" err="1"/>
              <a:t>distribution</a:t>
            </a:r>
            <a:r>
              <a:rPr lang="it-IT" sz="800" b="1" dirty="0"/>
              <a:t> – Points: 2632</a:t>
            </a:r>
          </a:p>
        </p:txBody>
      </p:sp>
      <p:sp>
        <p:nvSpPr>
          <p:cNvPr id="5" name="CasellaDiTesto 4">
            <a:extLst>
              <a:ext uri="{FF2B5EF4-FFF2-40B4-BE49-F238E27FC236}">
                <a16:creationId xmlns:a16="http://schemas.microsoft.com/office/drawing/2014/main" id="{F3ED39C8-F9F5-FBAF-1659-91AE66444018}"/>
              </a:ext>
            </a:extLst>
          </p:cNvPr>
          <p:cNvSpPr txBox="1"/>
          <p:nvPr/>
        </p:nvSpPr>
        <p:spPr>
          <a:xfrm>
            <a:off x="7703151" y="4329617"/>
            <a:ext cx="3025539" cy="215444"/>
          </a:xfrm>
          <a:prstGeom prst="rect">
            <a:avLst/>
          </a:prstGeom>
          <a:solidFill>
            <a:schemeClr val="bg1"/>
          </a:solidFill>
        </p:spPr>
        <p:txBody>
          <a:bodyPr wrap="square" rtlCol="0">
            <a:spAutoFit/>
          </a:bodyPr>
          <a:lstStyle/>
          <a:p>
            <a:pPr algn="ctr"/>
            <a:r>
              <a:rPr lang="it-IT" sz="800" b="1" dirty="0" err="1"/>
              <a:t>Enhanced</a:t>
            </a:r>
            <a:r>
              <a:rPr lang="it-IT" sz="800" b="1" dirty="0"/>
              <a:t> (max) dataset class </a:t>
            </a:r>
            <a:r>
              <a:rPr lang="it-IT" sz="800" b="1" dirty="0" err="1"/>
              <a:t>distribution</a:t>
            </a:r>
            <a:r>
              <a:rPr lang="it-IT" sz="800" b="1" dirty="0"/>
              <a:t> – Points: 4540</a:t>
            </a:r>
          </a:p>
        </p:txBody>
      </p:sp>
    </p:spTree>
    <p:extLst>
      <p:ext uri="{BB962C8B-B14F-4D97-AF65-F5344CB8AC3E}">
        <p14:creationId xmlns:p14="http://schemas.microsoft.com/office/powerpoint/2010/main" val="19531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418A1-5B8F-C52F-6EDF-35E9B35D3C5B}"/>
            </a:ext>
          </a:extLst>
        </p:cNvPr>
        <p:cNvGrpSpPr/>
        <p:nvPr/>
      </p:nvGrpSpPr>
      <p:grpSpPr>
        <a:xfrm>
          <a:off x="0" y="0"/>
          <a:ext cx="0" cy="0"/>
          <a:chOff x="0" y="0"/>
          <a:chExt cx="0" cy="0"/>
        </a:xfrm>
      </p:grpSpPr>
      <p:sp>
        <p:nvSpPr>
          <p:cNvPr id="6" name="Titolo 5">
            <a:extLst>
              <a:ext uri="{FF2B5EF4-FFF2-40B4-BE49-F238E27FC236}">
                <a16:creationId xmlns:a16="http://schemas.microsoft.com/office/drawing/2014/main" id="{77200943-CC57-D8B9-3807-917F398CFFF4}"/>
              </a:ext>
            </a:extLst>
          </p:cNvPr>
          <p:cNvSpPr>
            <a:spLocks noGrp="1"/>
          </p:cNvSpPr>
          <p:nvPr>
            <p:ph type="title"/>
          </p:nvPr>
        </p:nvSpPr>
        <p:spPr>
          <a:xfrm>
            <a:off x="924178" y="17445"/>
            <a:ext cx="10343644" cy="530679"/>
          </a:xfrm>
        </p:spPr>
        <p:txBody>
          <a:bodyPr vert="horz" lIns="91440" tIns="45720" rIns="91440" bIns="45720" rtlCol="0" anchor="b">
            <a:noAutofit/>
          </a:bodyPr>
          <a:lstStyle/>
          <a:p>
            <a:pPr algn="ctr"/>
            <a:r>
              <a:rPr lang="it-IT" b="1" spc="300" dirty="0"/>
              <a:t>Fifth component – SVM pipeline</a:t>
            </a:r>
          </a:p>
        </p:txBody>
      </p:sp>
      <p:sp>
        <p:nvSpPr>
          <p:cNvPr id="5" name="Segnaposto numero diapositiva 4">
            <a:extLst>
              <a:ext uri="{FF2B5EF4-FFF2-40B4-BE49-F238E27FC236}">
                <a16:creationId xmlns:a16="http://schemas.microsoft.com/office/drawing/2014/main" id="{B2A51561-E449-1121-6542-B1F6A36C9F52}"/>
              </a:ext>
            </a:extLst>
          </p:cNvPr>
          <p:cNvSpPr>
            <a:spLocks noGrp="1"/>
          </p:cNvSpPr>
          <p:nvPr>
            <p:ph type="sldNum" sz="quarter" idx="12"/>
          </p:nvPr>
        </p:nvSpPr>
        <p:spPr>
          <a:xfrm>
            <a:off x="9527317" y="5137632"/>
            <a:ext cx="1125520" cy="378886"/>
          </a:xfrm>
        </p:spPr>
        <p:txBody>
          <a:bodyPr/>
          <a:lstStyle/>
          <a:p>
            <a:fld id="{A49DFD55-3C28-40EF-9E31-A92D2E4017FF}" type="slidenum">
              <a:rPr lang="it-IT" noProof="0" smtClean="0"/>
              <a:pPr/>
              <a:t>11</a:t>
            </a:fld>
            <a:endParaRPr lang="it-IT" noProof="0" dirty="0"/>
          </a:p>
        </p:txBody>
      </p:sp>
      <p:sp>
        <p:nvSpPr>
          <p:cNvPr id="12" name="CasellaDiTesto 11">
            <a:extLst>
              <a:ext uri="{FF2B5EF4-FFF2-40B4-BE49-F238E27FC236}">
                <a16:creationId xmlns:a16="http://schemas.microsoft.com/office/drawing/2014/main" id="{411F3E39-AAFF-3845-6EB6-2901B3558D47}"/>
              </a:ext>
            </a:extLst>
          </p:cNvPr>
          <p:cNvSpPr txBox="1"/>
          <p:nvPr/>
        </p:nvSpPr>
        <p:spPr>
          <a:xfrm>
            <a:off x="311484" y="1103598"/>
            <a:ext cx="5593659" cy="2375009"/>
          </a:xfrm>
          <a:prstGeom prst="rect">
            <a:avLst/>
          </a:prstGeom>
          <a:noFill/>
        </p:spPr>
        <p:txBody>
          <a:bodyPr wrap="square">
            <a:spAutoFit/>
          </a:bodyPr>
          <a:lstStyle/>
          <a:p>
            <a:pPr algn="ctr" fontAlgn="base">
              <a:spcBef>
                <a:spcPts val="1000"/>
              </a:spcBef>
              <a:spcAft>
                <a:spcPct val="0"/>
              </a:spcAft>
              <a:buNone/>
            </a:pPr>
            <a:r>
              <a:rPr lang="en-US" sz="2000" b="1" spc="300" dirty="0">
                <a:latin typeface="+mj-lt"/>
              </a:rPr>
              <a:t>Features preprocessing</a:t>
            </a:r>
          </a:p>
          <a:p>
            <a:pPr fontAlgn="base">
              <a:spcBef>
                <a:spcPts val="1000"/>
              </a:spcBef>
              <a:spcAft>
                <a:spcPct val="0"/>
              </a:spcAft>
              <a:buNone/>
            </a:pPr>
            <a:endParaRPr lang="en-US" sz="800" b="1" spc="300" dirty="0">
              <a:latin typeface="+mj-lt"/>
            </a:endParaRPr>
          </a:p>
          <a:p>
            <a:pPr marL="285750" indent="-285750">
              <a:buFont typeface="Arial" panose="020B0604020202020204" pitchFamily="34" charset="0"/>
              <a:buChar char="•"/>
            </a:pPr>
            <a:r>
              <a:rPr lang="en-US" sz="1600" b="1" i="1" dirty="0"/>
              <a:t>Standardization</a:t>
            </a:r>
            <a:r>
              <a:rPr lang="en-US" sz="1600" dirty="0"/>
              <a:t>: centers data with zero mean and unit variance;</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1600" b="1" i="1" dirty="0"/>
              <a:t>Min-Max Scaling</a:t>
            </a:r>
            <a:r>
              <a:rPr lang="en-US" sz="1600" dirty="0"/>
              <a:t>: rescales data to a [0, 1] range</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1600" b="1" dirty="0"/>
              <a:t>Quantile-based scaling </a:t>
            </a:r>
            <a:r>
              <a:rPr lang="en-US" sz="1600" dirty="0"/>
              <a:t>is also supported for robustness against outliers.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p:txBody>
      </p:sp>
      <p:pic>
        <p:nvPicPr>
          <p:cNvPr id="16" name="Immagine 15" descr="Immagine che contiene testo, Diagramma, linea, diagramma&#10;&#10;Il contenuto generato dall'IA potrebbe non essere corretto.">
            <a:extLst>
              <a:ext uri="{FF2B5EF4-FFF2-40B4-BE49-F238E27FC236}">
                <a16:creationId xmlns:a16="http://schemas.microsoft.com/office/drawing/2014/main" id="{D2E1C8D5-AA43-A463-4175-824C8E30C5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04026" y="2035377"/>
            <a:ext cx="5320803" cy="3324967"/>
          </a:xfrm>
          <a:prstGeom prst="rect">
            <a:avLst/>
          </a:prstGeom>
        </p:spPr>
      </p:pic>
      <p:sp>
        <p:nvSpPr>
          <p:cNvPr id="8" name="CasellaDiTesto 7">
            <a:extLst>
              <a:ext uri="{FF2B5EF4-FFF2-40B4-BE49-F238E27FC236}">
                <a16:creationId xmlns:a16="http://schemas.microsoft.com/office/drawing/2014/main" id="{3ADDA514-B5BB-0F6B-26D9-B1E64B6C3BF1}"/>
              </a:ext>
            </a:extLst>
          </p:cNvPr>
          <p:cNvSpPr txBox="1"/>
          <p:nvPr/>
        </p:nvSpPr>
        <p:spPr>
          <a:xfrm>
            <a:off x="206672" y="3581877"/>
            <a:ext cx="5698471" cy="2375009"/>
          </a:xfrm>
          <a:prstGeom prst="rect">
            <a:avLst/>
          </a:prstGeom>
          <a:noFill/>
        </p:spPr>
        <p:txBody>
          <a:bodyPr wrap="square">
            <a:spAutoFit/>
          </a:bodyPr>
          <a:lstStyle/>
          <a:p>
            <a:pPr algn="ctr" fontAlgn="base">
              <a:spcBef>
                <a:spcPts val="1000"/>
              </a:spcBef>
              <a:spcAft>
                <a:spcPct val="0"/>
              </a:spcAft>
            </a:pPr>
            <a:r>
              <a:rPr lang="en-US" sz="2000" b="1" spc="300" dirty="0">
                <a:latin typeface="+mj-lt"/>
              </a:rPr>
              <a:t>Feature Selection</a:t>
            </a:r>
          </a:p>
          <a:p>
            <a:pPr algn="ctr" fontAlgn="base">
              <a:spcBef>
                <a:spcPts val="1000"/>
              </a:spcBef>
              <a:spcAft>
                <a:spcPct val="0"/>
              </a:spcAft>
            </a:pPr>
            <a:endParaRPr lang="en-US" sz="800" b="1" spc="300" dirty="0">
              <a:latin typeface="+mj-lt"/>
            </a:endParaRPr>
          </a:p>
          <a:p>
            <a:pPr marL="342900" lvl="0" indent="-342900" eaLnBrk="0" fontAlgn="base" hangingPunct="0">
              <a:spcBef>
                <a:spcPct val="0"/>
              </a:spcBef>
              <a:spcAft>
                <a:spcPct val="0"/>
              </a:spcAft>
              <a:buFont typeface="+mj-lt"/>
              <a:buAutoNum type="arabicPeriod"/>
            </a:pPr>
            <a:r>
              <a:rPr lang="en-US" altLang="en-US" sz="1600" b="1" i="1" dirty="0"/>
              <a:t>Recursive Feature Elimination with Cross-Validation (RFECV): </a:t>
            </a:r>
            <a:r>
              <a:rPr lang="en-US" sz="1600" dirty="0"/>
              <a:t>An iterative, supervised method that evaluates the impact of each feature on SVM model performance. At each iteration, the least important features are removed based on the model’s coefficients, and cross-validation is used to identify the optimal subset that maximizes classification performance (macro F1-score)..</a:t>
            </a:r>
            <a:endParaRPr lang="en-US" altLang="en-US" sz="1600" dirty="0"/>
          </a:p>
        </p:txBody>
      </p:sp>
      <p:sp>
        <p:nvSpPr>
          <p:cNvPr id="9" name="CasellaDiTesto 8">
            <a:extLst>
              <a:ext uri="{FF2B5EF4-FFF2-40B4-BE49-F238E27FC236}">
                <a16:creationId xmlns:a16="http://schemas.microsoft.com/office/drawing/2014/main" id="{2408998B-9004-D4D7-1F9E-011767E79DE2}"/>
              </a:ext>
            </a:extLst>
          </p:cNvPr>
          <p:cNvSpPr txBox="1"/>
          <p:nvPr/>
        </p:nvSpPr>
        <p:spPr>
          <a:xfrm>
            <a:off x="6580803" y="1907626"/>
            <a:ext cx="4967248" cy="255501"/>
          </a:xfrm>
          <a:prstGeom prst="rect">
            <a:avLst/>
          </a:prstGeom>
          <a:solidFill>
            <a:schemeClr val="bg1"/>
          </a:solidFill>
        </p:spPr>
        <p:txBody>
          <a:bodyPr wrap="square" rtlCol="0">
            <a:spAutoFit/>
          </a:bodyPr>
          <a:lstStyle/>
          <a:p>
            <a:pPr algn="ctr"/>
            <a:r>
              <a:rPr lang="it-IT" sz="1000" b="1" dirty="0"/>
              <a:t>RFECV Cross-</a:t>
            </a:r>
            <a:r>
              <a:rPr lang="it-IT" sz="1000" b="1" dirty="0" err="1"/>
              <a:t>Validation</a:t>
            </a:r>
            <a:r>
              <a:rPr lang="it-IT" sz="1000" b="1" dirty="0"/>
              <a:t> Performance vs. </a:t>
            </a:r>
            <a:r>
              <a:rPr lang="it-IT" sz="1000" b="1" dirty="0" err="1"/>
              <a:t>Number</a:t>
            </a:r>
            <a:r>
              <a:rPr lang="it-IT" sz="1000" b="1" dirty="0"/>
              <a:t> of features</a:t>
            </a:r>
          </a:p>
        </p:txBody>
      </p:sp>
    </p:spTree>
    <p:extLst>
      <p:ext uri="{BB962C8B-B14F-4D97-AF65-F5344CB8AC3E}">
        <p14:creationId xmlns:p14="http://schemas.microsoft.com/office/powerpoint/2010/main" val="88541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asellaDiTesto 30">
            <a:extLst>
              <a:ext uri="{FF2B5EF4-FFF2-40B4-BE49-F238E27FC236}">
                <a16:creationId xmlns:a16="http://schemas.microsoft.com/office/drawing/2014/main" id="{4EB041F3-3739-0239-3A2E-90C60B183C20}"/>
              </a:ext>
            </a:extLst>
          </p:cNvPr>
          <p:cNvSpPr txBox="1"/>
          <p:nvPr/>
        </p:nvSpPr>
        <p:spPr>
          <a:xfrm>
            <a:off x="5481111" y="33794"/>
            <a:ext cx="2722852" cy="760575"/>
          </a:xfrm>
          <a:prstGeom prst="rect">
            <a:avLst/>
          </a:prstGeom>
          <a:solidFill>
            <a:schemeClr val="bg1"/>
          </a:solidFill>
        </p:spPr>
        <p:txBody>
          <a:bodyPr wrap="square" rtlCol="0">
            <a:spAutoFit/>
          </a:bodyPr>
          <a:lstStyle/>
          <a:p>
            <a:endParaRPr lang="it-IT" dirty="0"/>
          </a:p>
        </p:txBody>
      </p:sp>
      <p:pic>
        <p:nvPicPr>
          <p:cNvPr id="12" name="Immagine 11" descr="Immagine che contiene testo, schermata, linea, Diagramma&#10;&#10;Il contenuto generato dall'IA potrebbe non essere corretto.">
            <a:extLst>
              <a:ext uri="{FF2B5EF4-FFF2-40B4-BE49-F238E27FC236}">
                <a16:creationId xmlns:a16="http://schemas.microsoft.com/office/drawing/2014/main" id="{DE47B94D-9585-7C13-BECE-5F3729D14547}"/>
              </a:ext>
            </a:extLst>
          </p:cNvPr>
          <p:cNvPicPr>
            <a:picLocks noChangeAspect="1"/>
          </p:cNvPicPr>
          <p:nvPr/>
        </p:nvPicPr>
        <p:blipFill>
          <a:blip r:embed="rId3"/>
          <a:stretch>
            <a:fillRect/>
          </a:stretch>
        </p:blipFill>
        <p:spPr>
          <a:xfrm>
            <a:off x="6371053" y="3962356"/>
            <a:ext cx="4212293" cy="2685460"/>
          </a:xfrm>
          <a:prstGeom prst="rect">
            <a:avLst/>
          </a:prstGeom>
        </p:spPr>
      </p:pic>
      <p:sp>
        <p:nvSpPr>
          <p:cNvPr id="4" name="Titolo 5">
            <a:extLst>
              <a:ext uri="{FF2B5EF4-FFF2-40B4-BE49-F238E27FC236}">
                <a16:creationId xmlns:a16="http://schemas.microsoft.com/office/drawing/2014/main" id="{227BE753-7BBD-7C36-90F2-982FEB6FA384}"/>
              </a:ext>
            </a:extLst>
          </p:cNvPr>
          <p:cNvSpPr txBox="1">
            <a:spLocks/>
          </p:cNvSpPr>
          <p:nvPr/>
        </p:nvSpPr>
        <p:spPr>
          <a:xfrm>
            <a:off x="0" y="34184"/>
            <a:ext cx="10951408" cy="53838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it-IT" sz="2400" b="1" spc="300" dirty="0" err="1"/>
              <a:t>Svm</a:t>
            </a:r>
            <a:r>
              <a:rPr lang="it-IT" sz="2400" b="1" spc="300" dirty="0"/>
              <a:t> pipeline – features </a:t>
            </a:r>
            <a:r>
              <a:rPr lang="it-IT" sz="2400" b="1" spc="300" dirty="0" err="1"/>
              <a:t>Selection</a:t>
            </a:r>
            <a:r>
              <a:rPr lang="it-IT" sz="2400" b="1" spc="300" dirty="0"/>
              <a:t> and </a:t>
            </a:r>
            <a:r>
              <a:rPr lang="it-IT" sz="2400" b="1" spc="300" dirty="0" err="1"/>
              <a:t>reduction</a:t>
            </a:r>
            <a:endParaRPr lang="it-IT" sz="2400" b="1" spc="300" dirty="0"/>
          </a:p>
        </p:txBody>
      </p:sp>
      <p:sp>
        <p:nvSpPr>
          <p:cNvPr id="7" name="CasellaDiTesto 6">
            <a:extLst>
              <a:ext uri="{FF2B5EF4-FFF2-40B4-BE49-F238E27FC236}">
                <a16:creationId xmlns:a16="http://schemas.microsoft.com/office/drawing/2014/main" id="{A6032ED4-7B07-0B89-EA78-CD34B573035E}"/>
              </a:ext>
            </a:extLst>
          </p:cNvPr>
          <p:cNvSpPr txBox="1"/>
          <p:nvPr/>
        </p:nvSpPr>
        <p:spPr>
          <a:xfrm>
            <a:off x="8118505" y="6392397"/>
            <a:ext cx="2606467" cy="463338"/>
          </a:xfrm>
          <a:prstGeom prst="rect">
            <a:avLst/>
          </a:prstGeom>
          <a:solidFill>
            <a:schemeClr val="bg1"/>
          </a:solidFill>
        </p:spPr>
        <p:txBody>
          <a:bodyPr wrap="square" rtlCol="0">
            <a:spAutoFit/>
          </a:bodyPr>
          <a:lstStyle/>
          <a:p>
            <a:endParaRPr lang="it-IT" dirty="0"/>
          </a:p>
        </p:txBody>
      </p:sp>
      <p:sp>
        <p:nvSpPr>
          <p:cNvPr id="8" name="CasellaDiTesto 7">
            <a:extLst>
              <a:ext uri="{FF2B5EF4-FFF2-40B4-BE49-F238E27FC236}">
                <a16:creationId xmlns:a16="http://schemas.microsoft.com/office/drawing/2014/main" id="{A0F08D11-2472-7ED4-0EE4-83881C43B791}"/>
              </a:ext>
            </a:extLst>
          </p:cNvPr>
          <p:cNvSpPr txBox="1"/>
          <p:nvPr/>
        </p:nvSpPr>
        <p:spPr>
          <a:xfrm>
            <a:off x="244839" y="640934"/>
            <a:ext cx="5480703" cy="6642844"/>
          </a:xfrm>
          <a:prstGeom prst="rect">
            <a:avLst/>
          </a:prstGeom>
          <a:noFill/>
        </p:spPr>
        <p:txBody>
          <a:bodyPr wrap="square">
            <a:spAutoFit/>
          </a:bodyPr>
          <a:lstStyle/>
          <a:p>
            <a:pPr algn="ctr" fontAlgn="base">
              <a:spcBef>
                <a:spcPts val="1000"/>
              </a:spcBef>
              <a:spcAft>
                <a:spcPct val="0"/>
              </a:spcAft>
            </a:pPr>
            <a:r>
              <a:rPr lang="en-US" sz="2000" b="1" spc="300" dirty="0">
                <a:latin typeface="+mj-lt"/>
              </a:rPr>
              <a:t>Feature Selection</a:t>
            </a:r>
          </a:p>
          <a:p>
            <a:pPr algn="ctr" fontAlgn="base">
              <a:spcBef>
                <a:spcPts val="1000"/>
              </a:spcBef>
              <a:spcAft>
                <a:spcPct val="0"/>
              </a:spcAft>
            </a:pPr>
            <a:endParaRPr lang="en-US" sz="800" b="1" spc="300" dirty="0">
              <a:latin typeface="+mj-lt"/>
            </a:endParaRPr>
          </a:p>
          <a:p>
            <a:pPr marL="342900" lvl="0" indent="-342900" eaLnBrk="0" fontAlgn="base" hangingPunct="0">
              <a:spcBef>
                <a:spcPct val="0"/>
              </a:spcBef>
              <a:spcAft>
                <a:spcPct val="0"/>
              </a:spcAft>
              <a:buFont typeface="+mj-lt"/>
              <a:buAutoNum type="arabicPeriod" startAt="2"/>
            </a:pPr>
            <a:r>
              <a:rPr lang="en-US" sz="1600" b="1" dirty="0"/>
              <a:t>Multicollinearity Analysis: </a:t>
            </a:r>
            <a:r>
              <a:rPr lang="en-US" sz="1600" dirty="0"/>
              <a:t>an unsupervised technique designed to remove redundancy among features. It identifies highly correlated feature pairs using a correlation matrix and selects which features to retain based on a hybrid ranking metric. This helps preserve informative features while reducing noise caused by multicollinearity.</a:t>
            </a:r>
            <a:endParaRPr lang="en-US" altLang="en-US" sz="1600" b="1" i="1" dirty="0"/>
          </a:p>
          <a:p>
            <a:pPr marL="342900" marR="0" lvl="0" indent="-342900" algn="l" defTabSz="914400" rtl="0" eaLnBrk="0" fontAlgn="base" latinLnBrk="0" hangingPunct="0">
              <a:spcBef>
                <a:spcPct val="0"/>
              </a:spcBef>
              <a:spcAft>
                <a:spcPct val="0"/>
              </a:spcAft>
              <a:buClrTx/>
              <a:buSzTx/>
              <a:buFont typeface="+mj-lt"/>
              <a:buAutoNum type="arabicPeriod" startAt="2"/>
              <a:tabLst/>
            </a:pPr>
            <a:endParaRPr lang="en-US" altLang="en-US" sz="1600" b="1" i="1" dirty="0"/>
          </a:p>
          <a:p>
            <a:pPr marL="342900" marR="0" lvl="0" indent="-342900" algn="l" defTabSz="914400" rtl="0" eaLnBrk="0" fontAlgn="base" latinLnBrk="0" hangingPunct="0">
              <a:spcBef>
                <a:spcPct val="0"/>
              </a:spcBef>
              <a:spcAft>
                <a:spcPct val="0"/>
              </a:spcAft>
              <a:buClrTx/>
              <a:buSzTx/>
              <a:buFont typeface="+mj-lt"/>
              <a:buAutoNum type="arabicPeriod" startAt="2"/>
              <a:tabLst/>
            </a:pPr>
            <a:r>
              <a:rPr lang="en-US" altLang="en-US" sz="1600" b="1" dirty="0"/>
              <a:t>No selection strategy </a:t>
            </a:r>
            <a:r>
              <a:rPr lang="en-US" altLang="en-US" sz="1600" dirty="0"/>
              <a:t>is also an option during this phase.</a:t>
            </a:r>
          </a:p>
          <a:p>
            <a:pPr algn="ctr" fontAlgn="base">
              <a:spcBef>
                <a:spcPts val="1000"/>
              </a:spcBef>
              <a:spcAft>
                <a:spcPct val="0"/>
              </a:spcAft>
            </a:pPr>
            <a:r>
              <a:rPr lang="en-US" sz="2000" b="1" spc="300" dirty="0">
                <a:latin typeface="+mj-lt"/>
              </a:rPr>
              <a:t>Feature Reduction</a:t>
            </a:r>
          </a:p>
          <a:p>
            <a:pPr>
              <a:buNone/>
            </a:pPr>
            <a:endParaRPr lang="en-US" sz="900" dirty="0"/>
          </a:p>
          <a:p>
            <a:pPr>
              <a:buNone/>
            </a:pPr>
            <a:r>
              <a:rPr lang="en-US" sz="1600" dirty="0"/>
              <a:t>Dimensionality can be further reduced using </a:t>
            </a:r>
            <a:r>
              <a:rPr lang="en-US" sz="1600" b="1" dirty="0"/>
              <a:t>Principal Component Analysis (PCA). </a:t>
            </a:r>
            <a:r>
              <a:rPr lang="en-US" sz="1600" dirty="0"/>
              <a:t>The selected components retain most of the original variance and improve efficiency. Three strategies are available for choosing the number of components:</a:t>
            </a:r>
          </a:p>
          <a:p>
            <a:pPr>
              <a:buNone/>
            </a:pPr>
            <a:endParaRPr lang="en-US" sz="1600" dirty="0"/>
          </a:p>
          <a:p>
            <a:pPr marL="285750" indent="-285750">
              <a:buFont typeface="Arial" panose="020B0604020202020204" pitchFamily="34" charset="0"/>
              <a:buChar char="•"/>
            </a:pPr>
            <a:r>
              <a:rPr lang="en-US" sz="1600" dirty="0"/>
              <a:t>Cumulative explained variance threshold;</a:t>
            </a:r>
          </a:p>
          <a:p>
            <a:pPr marL="285750" indent="-285750">
              <a:buFont typeface="Arial" panose="020B0604020202020204" pitchFamily="34" charset="0"/>
              <a:buChar char="•"/>
            </a:pPr>
            <a:r>
              <a:rPr lang="en-US" sz="1600" dirty="0"/>
              <a:t>Elbow method;</a:t>
            </a:r>
          </a:p>
          <a:p>
            <a:pPr marL="285750" indent="-285750">
              <a:buFont typeface="Arial" panose="020B0604020202020204" pitchFamily="34" charset="0"/>
              <a:buChar char="•"/>
            </a:pPr>
            <a:r>
              <a:rPr lang="en-US" sz="1600" dirty="0"/>
              <a:t>Average of both criteria</a:t>
            </a:r>
          </a:p>
          <a:p>
            <a:pPr marL="285750" indent="-285750">
              <a:buFont typeface="Arial" panose="020B0604020202020204" pitchFamily="34" charset="0"/>
              <a:buChar char="•"/>
            </a:pPr>
            <a:endParaRPr lang="en-US" sz="1600" dirty="0"/>
          </a:p>
          <a:p>
            <a:pPr marR="0" lvl="0" algn="l" defTabSz="914400" rtl="0" eaLnBrk="0" fontAlgn="base" latinLnBrk="0" hangingPunct="0">
              <a:lnSpc>
                <a:spcPct val="100000"/>
              </a:lnSpc>
              <a:spcBef>
                <a:spcPct val="0"/>
              </a:spcBef>
              <a:spcAft>
                <a:spcPct val="0"/>
              </a:spcAft>
              <a:buClrTx/>
              <a:buSzTx/>
              <a:tabLst/>
            </a:pPr>
            <a:endParaRPr lang="en-US" altLang="en-US" sz="1600" dirty="0"/>
          </a:p>
        </p:txBody>
      </p:sp>
      <p:pic>
        <p:nvPicPr>
          <p:cNvPr id="9" name="Immagine 8" descr="Immagine che contiene modello, schermata, testo, Policromia&#10;&#10;Il contenuto generato dall'IA potrebbe non essere corretto.">
            <a:extLst>
              <a:ext uri="{FF2B5EF4-FFF2-40B4-BE49-F238E27FC236}">
                <a16:creationId xmlns:a16="http://schemas.microsoft.com/office/drawing/2014/main" id="{3DD5F2E8-D72C-BD13-6B32-C68FC74E356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96005" y="1087221"/>
            <a:ext cx="2881195" cy="2627312"/>
          </a:xfrm>
          <a:prstGeom prst="rect">
            <a:avLst/>
          </a:prstGeom>
        </p:spPr>
      </p:pic>
      <p:pic>
        <p:nvPicPr>
          <p:cNvPr id="14" name="Immagine 13" descr="Immagine che contiene testo, schermata, numero&#10;&#10;Il contenuto generato dall'IA potrebbe non essere corretto.">
            <a:extLst>
              <a:ext uri="{FF2B5EF4-FFF2-40B4-BE49-F238E27FC236}">
                <a16:creationId xmlns:a16="http://schemas.microsoft.com/office/drawing/2014/main" id="{D9330D5B-17FE-272E-EA64-5CC0CAE105E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652774" y="1406341"/>
            <a:ext cx="2881196" cy="2604383"/>
          </a:xfrm>
          <a:prstGeom prst="rect">
            <a:avLst/>
          </a:prstGeom>
        </p:spPr>
      </p:pic>
      <p:cxnSp>
        <p:nvCxnSpPr>
          <p:cNvPr id="15" name="Connettore 2 14">
            <a:extLst>
              <a:ext uri="{FF2B5EF4-FFF2-40B4-BE49-F238E27FC236}">
                <a16:creationId xmlns:a16="http://schemas.microsoft.com/office/drawing/2014/main" id="{1074833A-1EC7-DD89-CDDC-818CE9327C73}"/>
              </a:ext>
            </a:extLst>
          </p:cNvPr>
          <p:cNvCxnSpPr>
            <a:cxnSpLocks/>
          </p:cNvCxnSpPr>
          <p:nvPr/>
        </p:nvCxnSpPr>
        <p:spPr>
          <a:xfrm>
            <a:off x="8601499" y="2178686"/>
            <a:ext cx="278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CasellaDiTesto 15">
            <a:extLst>
              <a:ext uri="{FF2B5EF4-FFF2-40B4-BE49-F238E27FC236}">
                <a16:creationId xmlns:a16="http://schemas.microsoft.com/office/drawing/2014/main" id="{A07A673B-B100-6761-C668-01712CF7C20B}"/>
              </a:ext>
            </a:extLst>
          </p:cNvPr>
          <p:cNvSpPr txBox="1"/>
          <p:nvPr/>
        </p:nvSpPr>
        <p:spPr>
          <a:xfrm>
            <a:off x="9069719" y="1298184"/>
            <a:ext cx="2144994" cy="246221"/>
          </a:xfrm>
          <a:prstGeom prst="rect">
            <a:avLst/>
          </a:prstGeom>
          <a:solidFill>
            <a:schemeClr val="bg1"/>
          </a:solidFill>
        </p:spPr>
        <p:txBody>
          <a:bodyPr wrap="square" rtlCol="0">
            <a:spAutoFit/>
          </a:bodyPr>
          <a:lstStyle/>
          <a:p>
            <a:pPr algn="ctr"/>
            <a:r>
              <a:rPr lang="it-IT" sz="1000" b="1" dirty="0" err="1"/>
              <a:t>Correlation</a:t>
            </a:r>
            <a:r>
              <a:rPr lang="it-IT" sz="1000" b="1" dirty="0"/>
              <a:t> Matrix – Post </a:t>
            </a:r>
            <a:r>
              <a:rPr lang="it-IT" sz="1000" b="1" dirty="0" err="1"/>
              <a:t>selection</a:t>
            </a:r>
            <a:endParaRPr lang="it-IT" sz="1000" b="1" dirty="0"/>
          </a:p>
        </p:txBody>
      </p:sp>
      <p:sp>
        <p:nvSpPr>
          <p:cNvPr id="17" name="CasellaDiTesto 16">
            <a:extLst>
              <a:ext uri="{FF2B5EF4-FFF2-40B4-BE49-F238E27FC236}">
                <a16:creationId xmlns:a16="http://schemas.microsoft.com/office/drawing/2014/main" id="{87FA2619-7DC9-CC24-903B-A6ECB3980527}"/>
              </a:ext>
            </a:extLst>
          </p:cNvPr>
          <p:cNvSpPr txBox="1"/>
          <p:nvPr/>
        </p:nvSpPr>
        <p:spPr>
          <a:xfrm>
            <a:off x="5964105" y="958121"/>
            <a:ext cx="2144994" cy="246221"/>
          </a:xfrm>
          <a:prstGeom prst="rect">
            <a:avLst/>
          </a:prstGeom>
          <a:solidFill>
            <a:schemeClr val="bg1"/>
          </a:solidFill>
        </p:spPr>
        <p:txBody>
          <a:bodyPr wrap="square" rtlCol="0">
            <a:spAutoFit/>
          </a:bodyPr>
          <a:lstStyle/>
          <a:p>
            <a:pPr algn="ctr"/>
            <a:r>
              <a:rPr lang="it-IT" sz="1000" b="1" dirty="0" err="1"/>
              <a:t>Correlation</a:t>
            </a:r>
            <a:r>
              <a:rPr lang="it-IT" sz="1000" b="1" dirty="0"/>
              <a:t> Matrix – </a:t>
            </a:r>
            <a:r>
              <a:rPr lang="it-IT" sz="1000" b="1" dirty="0" err="1"/>
              <a:t>Pre</a:t>
            </a:r>
            <a:r>
              <a:rPr lang="it-IT" sz="1000" b="1" dirty="0"/>
              <a:t> </a:t>
            </a:r>
            <a:r>
              <a:rPr lang="it-IT" sz="1000" b="1" dirty="0" err="1"/>
              <a:t>selection</a:t>
            </a:r>
            <a:endParaRPr lang="it-IT" sz="1000" b="1" dirty="0"/>
          </a:p>
        </p:txBody>
      </p:sp>
      <p:sp>
        <p:nvSpPr>
          <p:cNvPr id="23" name="Segnaposto contenuto 21">
            <a:extLst>
              <a:ext uri="{FF2B5EF4-FFF2-40B4-BE49-F238E27FC236}">
                <a16:creationId xmlns:a16="http://schemas.microsoft.com/office/drawing/2014/main" id="{288C8C74-13FD-AC8B-F136-1119C4A31403}"/>
              </a:ext>
            </a:extLst>
          </p:cNvPr>
          <p:cNvSpPr txBox="1">
            <a:spLocks/>
          </p:cNvSpPr>
          <p:nvPr/>
        </p:nvSpPr>
        <p:spPr>
          <a:xfrm>
            <a:off x="1332004" y="3378585"/>
            <a:ext cx="2722880" cy="2907164"/>
          </a:xfrm>
          <a:prstGeom prst="rect">
            <a:avLst/>
          </a:prstGeom>
        </p:spPr>
        <p:txBody>
          <a:bodyPr vert="horz" lIns="91440" tIns="0" rIns="91440" bIns="45720" rtlCol="0">
            <a:normAutofit/>
          </a:bodyPr>
          <a:lstStyle>
            <a:lvl1pPr marL="283464" indent="-283464" algn="l" defTabSz="914400" rtl="0" eaLnBrk="1" latinLnBrk="0" hangingPunct="1">
              <a:lnSpc>
                <a:spcPct val="100000"/>
              </a:lnSpc>
              <a:spcBef>
                <a:spcPts val="1000"/>
              </a:spcBef>
              <a:buFont typeface="+mj-lt"/>
              <a:buAutoNum type="arabicPeriod"/>
              <a:defRPr sz="1800" b="0" kern="1200" spc="50" baseline="0">
                <a:solidFill>
                  <a:schemeClr val="tx1"/>
                </a:solidFill>
                <a:latin typeface="+mn-lt"/>
                <a:ea typeface="+mn-ea"/>
                <a:cs typeface="+mn-cs"/>
              </a:defRPr>
            </a:lvl1pPr>
            <a:lvl2pPr marL="566928" indent="-342900" algn="l" defTabSz="914400" rtl="0" eaLnBrk="1" latinLnBrk="0" hangingPunct="1">
              <a:lnSpc>
                <a:spcPct val="100000"/>
              </a:lnSpc>
              <a:spcBef>
                <a:spcPts val="1000"/>
              </a:spcBef>
              <a:buFont typeface="+mj-lt"/>
              <a:buAutoNum type="alphaLcPeriod"/>
              <a:defRPr sz="1800" kern="1200" spc="50" baseline="0">
                <a:solidFill>
                  <a:schemeClr val="tx1"/>
                </a:solidFill>
                <a:latin typeface="+mn-lt"/>
                <a:ea typeface="+mn-ea"/>
                <a:cs typeface="+mn-cs"/>
              </a:defRPr>
            </a:lvl2pPr>
            <a:lvl3pPr marL="850392" indent="-342900" algn="l" defTabSz="914400" rtl="0" eaLnBrk="1" latinLnBrk="0" hangingPunct="1">
              <a:lnSpc>
                <a:spcPct val="100000"/>
              </a:lnSpc>
              <a:spcBef>
                <a:spcPts val="1000"/>
              </a:spcBef>
              <a:buFont typeface="+mj-lt"/>
              <a:buAutoNum type="arabicParenR"/>
              <a:defRPr sz="1800" kern="1200" spc="50" baseline="0">
                <a:solidFill>
                  <a:schemeClr val="tx1"/>
                </a:solidFill>
                <a:latin typeface="+mn-lt"/>
                <a:ea typeface="+mn-ea"/>
                <a:cs typeface="+mn-cs"/>
              </a:defRPr>
            </a:lvl3pPr>
            <a:lvl4pPr marL="1042416" indent="-342900" algn="l" defTabSz="914400" rtl="0" eaLnBrk="1" latinLnBrk="0" hangingPunct="1">
              <a:lnSpc>
                <a:spcPct val="100000"/>
              </a:lnSpc>
              <a:spcBef>
                <a:spcPts val="1000"/>
              </a:spcBef>
              <a:buFont typeface="+mj-lt"/>
              <a:buAutoNum type="alphaLcParenR"/>
              <a:defRPr sz="1800" kern="1200" spc="50" baseline="0">
                <a:solidFill>
                  <a:schemeClr val="tx1"/>
                </a:solidFill>
                <a:latin typeface="+mn-lt"/>
                <a:ea typeface="+mn-ea"/>
                <a:cs typeface="+mn-cs"/>
              </a:defRPr>
            </a:lvl4pPr>
            <a:lvl5pPr marL="1074420" indent="-400050" algn="l" defTabSz="914400" rtl="0" eaLnBrk="1" latinLnBrk="0" hangingPunct="1">
              <a:lnSpc>
                <a:spcPct val="100000"/>
              </a:lnSpc>
              <a:spcBef>
                <a:spcPts val="1000"/>
              </a:spcBef>
              <a:buFont typeface="+mj-lt"/>
              <a:buAutoNum type="romanLcPeriod"/>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a:p>
        </p:txBody>
      </p:sp>
    </p:spTree>
    <p:extLst>
      <p:ext uri="{BB962C8B-B14F-4D97-AF65-F5344CB8AC3E}">
        <p14:creationId xmlns:p14="http://schemas.microsoft.com/office/powerpoint/2010/main" val="83879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CDBAE-EF8F-10A3-4153-BB7C273B600E}"/>
            </a:ext>
          </a:extLst>
        </p:cNvPr>
        <p:cNvGrpSpPr/>
        <p:nvPr/>
      </p:nvGrpSpPr>
      <p:grpSpPr>
        <a:xfrm>
          <a:off x="0" y="0"/>
          <a:ext cx="0" cy="0"/>
          <a:chOff x="0" y="0"/>
          <a:chExt cx="0" cy="0"/>
        </a:xfrm>
      </p:grpSpPr>
      <p:sp>
        <p:nvSpPr>
          <p:cNvPr id="6" name="Titolo 5">
            <a:extLst>
              <a:ext uri="{FF2B5EF4-FFF2-40B4-BE49-F238E27FC236}">
                <a16:creationId xmlns:a16="http://schemas.microsoft.com/office/drawing/2014/main" id="{9BEA3964-2D41-F415-EF30-2CBF50A8492E}"/>
              </a:ext>
            </a:extLst>
          </p:cNvPr>
          <p:cNvSpPr>
            <a:spLocks noGrp="1"/>
          </p:cNvSpPr>
          <p:nvPr>
            <p:ph type="title"/>
          </p:nvPr>
        </p:nvSpPr>
        <p:spPr>
          <a:xfrm>
            <a:off x="616412" y="141479"/>
            <a:ext cx="7345769" cy="652152"/>
          </a:xfrm>
        </p:spPr>
        <p:txBody>
          <a:bodyPr vert="horz" lIns="91440" tIns="45720" rIns="91440" bIns="45720" rtlCol="0" anchor="b">
            <a:noAutofit/>
          </a:bodyPr>
          <a:lstStyle/>
          <a:p>
            <a:r>
              <a:rPr lang="it-IT" sz="2400" b="1" spc="300" dirty="0" err="1"/>
              <a:t>Svm</a:t>
            </a:r>
            <a:r>
              <a:rPr lang="it-IT" sz="2400" b="1" spc="300" dirty="0"/>
              <a:t> pipeline - Training </a:t>
            </a:r>
            <a:r>
              <a:rPr lang="it-IT" sz="2400" b="1" spc="300" dirty="0" err="1"/>
              <a:t>approach</a:t>
            </a:r>
            <a:endParaRPr lang="it-IT" sz="2400" b="1" spc="300" dirty="0"/>
          </a:p>
        </p:txBody>
      </p:sp>
      <p:sp>
        <p:nvSpPr>
          <p:cNvPr id="5" name="Segnaposto numero diapositiva 4">
            <a:extLst>
              <a:ext uri="{FF2B5EF4-FFF2-40B4-BE49-F238E27FC236}">
                <a16:creationId xmlns:a16="http://schemas.microsoft.com/office/drawing/2014/main" id="{7C9FB5A1-7E54-E062-A470-29E3AE2AD725}"/>
              </a:ext>
            </a:extLst>
          </p:cNvPr>
          <p:cNvSpPr>
            <a:spLocks noGrp="1"/>
          </p:cNvSpPr>
          <p:nvPr>
            <p:ph type="sldNum" sz="quarter" idx="13"/>
          </p:nvPr>
        </p:nvSpPr>
        <p:spPr/>
        <p:txBody>
          <a:bodyPr/>
          <a:lstStyle/>
          <a:p>
            <a:fld id="{A49DFD55-3C28-40EF-9E31-A92D2E4017FF}" type="slidenum">
              <a:rPr lang="it-IT" noProof="0" smtClean="0"/>
              <a:pPr/>
              <a:t>13</a:t>
            </a:fld>
            <a:endParaRPr lang="it-IT" noProof="0" dirty="0"/>
          </a:p>
        </p:txBody>
      </p:sp>
      <p:sp>
        <p:nvSpPr>
          <p:cNvPr id="11" name="Rectangle 1">
            <a:extLst>
              <a:ext uri="{FF2B5EF4-FFF2-40B4-BE49-F238E27FC236}">
                <a16:creationId xmlns:a16="http://schemas.microsoft.com/office/drawing/2014/main" id="{59DA797E-6DC6-B2C7-996C-81115AAB2CF6}"/>
              </a:ext>
            </a:extLst>
          </p:cNvPr>
          <p:cNvSpPr>
            <a:spLocks noChangeArrowheads="1"/>
          </p:cNvSpPr>
          <p:nvPr/>
        </p:nvSpPr>
        <p:spPr bwMode="auto">
          <a:xfrm>
            <a:off x="616411" y="1329834"/>
            <a:ext cx="536883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lnSpc>
                <a:spcPct val="150000"/>
              </a:lnSpc>
              <a:spcBef>
                <a:spcPts val="1000"/>
              </a:spcBef>
              <a:spcAft>
                <a:spcPct val="0"/>
              </a:spcAft>
            </a:pPr>
            <a:r>
              <a:rPr lang="en-US" altLang="en-US" sz="2000" b="1" spc="300" dirty="0">
                <a:latin typeface="+mj-lt"/>
              </a:rPr>
              <a:t>Binary SVMs (One-vs-All)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One binary classifier is trained and calibrated per class.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Hyperparameters are tuned independently for each model.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Calibrated outputs can be aggregated using </a:t>
            </a:r>
            <a:r>
              <a:rPr kumimoji="0" lang="en-US" altLang="en-US" sz="1600" b="0" i="0" u="none" strike="noStrike" cap="none" normalizeH="0" baseline="0" dirty="0" err="1">
                <a:ln>
                  <a:noFill/>
                </a:ln>
                <a:solidFill>
                  <a:schemeClr val="tx1"/>
                </a:solidFill>
                <a:effectLst/>
              </a:rPr>
              <a:t>softmax</a:t>
            </a:r>
            <a:r>
              <a:rPr kumimoji="0" lang="en-US" altLang="en-US" sz="1600" b="0" i="0" u="none" strike="noStrike" cap="none" normalizeH="0" baseline="0" dirty="0">
                <a:ln>
                  <a:noFill/>
                </a:ln>
                <a:solidFill>
                  <a:schemeClr val="tx1"/>
                </a:solidFill>
                <a:effectLst/>
              </a:rPr>
              <a:t>-based normalization</a:t>
            </a:r>
            <a:r>
              <a:rPr lang="en-US" altLang="en-US" sz="1600" dirty="0"/>
              <a:t> or a standard approach scikit-learn like.</a:t>
            </a:r>
            <a:endParaRPr kumimoji="0" lang="en-US" altLang="en-US" sz="1600" b="0" i="0" u="none" strike="noStrike" cap="none" normalizeH="0" baseline="0" dirty="0">
              <a:ln>
                <a:noFill/>
              </a:ln>
              <a:solidFill>
                <a:schemeClr val="tx1"/>
              </a:solidFill>
              <a:effectLst/>
            </a:endParaRPr>
          </a:p>
        </p:txBody>
      </p:sp>
      <p:sp>
        <p:nvSpPr>
          <p:cNvPr id="4" name="CasellaDiTesto 3">
            <a:extLst>
              <a:ext uri="{FF2B5EF4-FFF2-40B4-BE49-F238E27FC236}">
                <a16:creationId xmlns:a16="http://schemas.microsoft.com/office/drawing/2014/main" id="{AF8D6BEC-2100-CD45-2546-C52BEF8CDE6A}"/>
              </a:ext>
            </a:extLst>
          </p:cNvPr>
          <p:cNvSpPr txBox="1"/>
          <p:nvPr/>
        </p:nvSpPr>
        <p:spPr>
          <a:xfrm>
            <a:off x="616411" y="3490914"/>
            <a:ext cx="10966113" cy="1046440"/>
          </a:xfrm>
          <a:prstGeom prst="rect">
            <a:avLst/>
          </a:prstGeom>
          <a:noFill/>
        </p:spPr>
        <p:txBody>
          <a:bodyPr wrap="square">
            <a:spAutoFit/>
          </a:bodyPr>
          <a:lstStyle/>
          <a:p>
            <a:pPr fontAlgn="base">
              <a:lnSpc>
                <a:spcPct val="150000"/>
              </a:lnSpc>
              <a:spcBef>
                <a:spcPts val="1000"/>
              </a:spcBef>
              <a:spcAft>
                <a:spcPct val="0"/>
              </a:spcAft>
              <a:buFontTx/>
              <a:buNone/>
            </a:pPr>
            <a:r>
              <a:rPr lang="en-US" altLang="en-US" sz="2000" b="1" spc="300" dirty="0">
                <a:latin typeface="+mj-lt"/>
              </a:rPr>
              <a:t>Evaluation</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Models are evaluated using accuracy, macro F1-score, and class-wise precision/recall.</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Calibration curves are used to assess probability reliability.</a:t>
            </a:r>
          </a:p>
        </p:txBody>
      </p:sp>
      <p:sp>
        <p:nvSpPr>
          <p:cNvPr id="9" name="CasellaDiTesto 8">
            <a:extLst>
              <a:ext uri="{FF2B5EF4-FFF2-40B4-BE49-F238E27FC236}">
                <a16:creationId xmlns:a16="http://schemas.microsoft.com/office/drawing/2014/main" id="{C06E6A2E-854F-AC1E-DE13-486AC802D86E}"/>
              </a:ext>
            </a:extLst>
          </p:cNvPr>
          <p:cNvSpPr txBox="1"/>
          <p:nvPr/>
        </p:nvSpPr>
        <p:spPr>
          <a:xfrm>
            <a:off x="6213690" y="1331496"/>
            <a:ext cx="5368835" cy="2031325"/>
          </a:xfrm>
          <a:prstGeom prst="rect">
            <a:avLst/>
          </a:prstGeom>
          <a:noFill/>
        </p:spPr>
        <p:txBody>
          <a:bodyPr wrap="square">
            <a:spAutoFit/>
          </a:bodyPr>
          <a:lstStyle/>
          <a:p>
            <a:pPr fontAlgn="base">
              <a:lnSpc>
                <a:spcPct val="150000"/>
              </a:lnSpc>
              <a:spcBef>
                <a:spcPts val="1000"/>
              </a:spcBef>
              <a:spcAft>
                <a:spcPct val="0"/>
              </a:spcAft>
            </a:pPr>
            <a:r>
              <a:rPr lang="en-US" altLang="en-US" sz="2000" b="1" spc="300" dirty="0">
                <a:latin typeface="+mj-lt"/>
              </a:rPr>
              <a:t>Multiclass SVM (One-vs-Rest)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A single model is trained using scikit-</a:t>
            </a:r>
            <a:r>
              <a:rPr kumimoji="0" lang="en-US" altLang="en-US" sz="1600" b="0" i="0" u="none" strike="noStrike" cap="none" normalizeH="0" baseline="0" dirty="0" err="1">
                <a:ln>
                  <a:noFill/>
                </a:ln>
                <a:solidFill>
                  <a:schemeClr val="tx1"/>
                </a:solidFill>
                <a:effectLst/>
              </a:rPr>
              <a:t>learn’s</a:t>
            </a:r>
            <a:r>
              <a:rPr kumimoji="0" lang="en-US" altLang="en-US" sz="1600" b="0" i="0" u="none" strike="noStrike" cap="none" normalizeH="0" baseline="0" dirty="0">
                <a:ln>
                  <a:noFill/>
                </a:ln>
                <a:solidFill>
                  <a:schemeClr val="tx1"/>
                </a:solidFill>
                <a:effectLst/>
              </a:rPr>
              <a:t> SVC in a One-vs-Rest configuration.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Hyperparameters (C, γ) are selected via grid search with 3-fold cross-validation.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After training, probability calibration is applied using isotonic regression.</a:t>
            </a:r>
            <a:endParaRPr lang="en-US" altLang="en-US" sz="1600" b="1" spc="50" dirty="0"/>
          </a:p>
        </p:txBody>
      </p:sp>
      <p:sp>
        <p:nvSpPr>
          <p:cNvPr id="12" name="CasellaDiTesto 11">
            <a:extLst>
              <a:ext uri="{FF2B5EF4-FFF2-40B4-BE49-F238E27FC236}">
                <a16:creationId xmlns:a16="http://schemas.microsoft.com/office/drawing/2014/main" id="{541233AF-C8C8-A845-F4DE-5436C6963410}"/>
              </a:ext>
            </a:extLst>
          </p:cNvPr>
          <p:cNvSpPr txBox="1"/>
          <p:nvPr/>
        </p:nvSpPr>
        <p:spPr>
          <a:xfrm>
            <a:off x="616411" y="939518"/>
            <a:ext cx="9209315"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t>This component supports two parallel strategies for training SVMs.</a:t>
            </a:r>
          </a:p>
        </p:txBody>
      </p:sp>
      <p:graphicFrame>
        <p:nvGraphicFramePr>
          <p:cNvPr id="2" name="Tabella 1">
            <a:extLst>
              <a:ext uri="{FF2B5EF4-FFF2-40B4-BE49-F238E27FC236}">
                <a16:creationId xmlns:a16="http://schemas.microsoft.com/office/drawing/2014/main" id="{07E3FCFC-9488-9302-217E-E23A388D589A}"/>
              </a:ext>
            </a:extLst>
          </p:cNvPr>
          <p:cNvGraphicFramePr>
            <a:graphicFrameLocks noGrp="1"/>
          </p:cNvGraphicFramePr>
          <p:nvPr>
            <p:extLst>
              <p:ext uri="{D42A27DB-BD31-4B8C-83A1-F6EECF244321}">
                <p14:modId xmlns:p14="http://schemas.microsoft.com/office/powerpoint/2010/main" val="677160468"/>
              </p:ext>
            </p:extLst>
          </p:nvPr>
        </p:nvGraphicFramePr>
        <p:xfrm>
          <a:off x="1660190" y="4980384"/>
          <a:ext cx="8871620" cy="1092240"/>
        </p:xfrm>
        <a:graphic>
          <a:graphicData uri="http://schemas.openxmlformats.org/drawingml/2006/table">
            <a:tbl>
              <a:tblPr firstRow="1" bandRow="1">
                <a:tableStyleId>{5C22544A-7EE6-4342-B048-85BDC9FD1C3A}</a:tableStyleId>
              </a:tblPr>
              <a:tblGrid>
                <a:gridCol w="2480883">
                  <a:extLst>
                    <a:ext uri="{9D8B030D-6E8A-4147-A177-3AD203B41FA5}">
                      <a16:colId xmlns:a16="http://schemas.microsoft.com/office/drawing/2014/main" val="3202845270"/>
                    </a:ext>
                  </a:extLst>
                </a:gridCol>
                <a:gridCol w="1157834">
                  <a:extLst>
                    <a:ext uri="{9D8B030D-6E8A-4147-A177-3AD203B41FA5}">
                      <a16:colId xmlns:a16="http://schemas.microsoft.com/office/drawing/2014/main" val="1875442607"/>
                    </a:ext>
                  </a:extLst>
                </a:gridCol>
                <a:gridCol w="1738265">
                  <a:extLst>
                    <a:ext uri="{9D8B030D-6E8A-4147-A177-3AD203B41FA5}">
                      <a16:colId xmlns:a16="http://schemas.microsoft.com/office/drawing/2014/main" val="4062032325"/>
                    </a:ext>
                  </a:extLst>
                </a:gridCol>
                <a:gridCol w="1593410">
                  <a:extLst>
                    <a:ext uri="{9D8B030D-6E8A-4147-A177-3AD203B41FA5}">
                      <a16:colId xmlns:a16="http://schemas.microsoft.com/office/drawing/2014/main" val="2127205814"/>
                    </a:ext>
                  </a:extLst>
                </a:gridCol>
                <a:gridCol w="1901228">
                  <a:extLst>
                    <a:ext uri="{9D8B030D-6E8A-4147-A177-3AD203B41FA5}">
                      <a16:colId xmlns:a16="http://schemas.microsoft.com/office/drawing/2014/main" val="1654270882"/>
                    </a:ext>
                  </a:extLst>
                </a:gridCol>
              </a:tblGrid>
              <a:tr h="197080">
                <a:tc>
                  <a:txBody>
                    <a:bodyPr/>
                    <a:lstStyle/>
                    <a:p>
                      <a:endParaRPr lang="it-IT" sz="1600" dirty="0"/>
                    </a:p>
                  </a:txBody>
                  <a:tcPr>
                    <a:solidFill>
                      <a:srgbClr val="87CEEA"/>
                    </a:solidFill>
                  </a:tcPr>
                </a:tc>
                <a:tc>
                  <a:txBody>
                    <a:bodyPr/>
                    <a:lstStyle/>
                    <a:p>
                      <a:r>
                        <a:rPr lang="it-IT" sz="1600" dirty="0" err="1"/>
                        <a:t>Accuracy</a:t>
                      </a:r>
                      <a:endParaRPr lang="it-IT" sz="1600" dirty="0"/>
                    </a:p>
                  </a:txBody>
                  <a:tcPr>
                    <a:solidFill>
                      <a:srgbClr val="87CEEA"/>
                    </a:solidFill>
                  </a:tcPr>
                </a:tc>
                <a:tc>
                  <a:txBody>
                    <a:bodyPr/>
                    <a:lstStyle/>
                    <a:p>
                      <a:r>
                        <a:rPr lang="it-IT" sz="1600" dirty="0"/>
                        <a:t>Macro F1-Score</a:t>
                      </a:r>
                    </a:p>
                  </a:txBody>
                  <a:tcPr>
                    <a:solidFill>
                      <a:srgbClr val="87CEEA"/>
                    </a:solidFill>
                  </a:tcPr>
                </a:tc>
                <a:tc>
                  <a:txBody>
                    <a:bodyPr/>
                    <a:lstStyle/>
                    <a:p>
                      <a:r>
                        <a:rPr lang="it-IT" sz="1600" dirty="0"/>
                        <a:t>Macro Recall</a:t>
                      </a:r>
                    </a:p>
                  </a:txBody>
                  <a:tcPr>
                    <a:solidFill>
                      <a:srgbClr val="87CEEA"/>
                    </a:solidFill>
                  </a:tcPr>
                </a:tc>
                <a:tc>
                  <a:txBody>
                    <a:bodyPr/>
                    <a:lstStyle/>
                    <a:p>
                      <a:r>
                        <a:rPr lang="it-IT" sz="1600" dirty="0"/>
                        <a:t>Macro </a:t>
                      </a:r>
                      <a:r>
                        <a:rPr lang="it-IT" sz="1600" dirty="0" err="1"/>
                        <a:t>precision</a:t>
                      </a:r>
                      <a:endParaRPr lang="it-IT" sz="1600" dirty="0"/>
                    </a:p>
                  </a:txBody>
                  <a:tcPr>
                    <a:solidFill>
                      <a:srgbClr val="87CEEA"/>
                    </a:solidFill>
                  </a:tcPr>
                </a:tc>
                <a:extLst>
                  <a:ext uri="{0D108BD9-81ED-4DB2-BD59-A6C34878D82A}">
                    <a16:rowId xmlns:a16="http://schemas.microsoft.com/office/drawing/2014/main" val="370841763"/>
                  </a:ext>
                </a:extLst>
              </a:tr>
              <a:tr h="421680">
                <a:tc>
                  <a:txBody>
                    <a:bodyPr/>
                    <a:lstStyle/>
                    <a:p>
                      <a:r>
                        <a:rPr lang="it-IT" sz="1600" dirty="0"/>
                        <a:t>OVR SVM</a:t>
                      </a:r>
                    </a:p>
                  </a:txBody>
                  <a:tcPr>
                    <a:solidFill>
                      <a:srgbClr val="E9E6DF"/>
                    </a:solidFill>
                  </a:tcPr>
                </a:tc>
                <a:tc>
                  <a:txBody>
                    <a:bodyPr/>
                    <a:lstStyle/>
                    <a:p>
                      <a:r>
                        <a:rPr lang="it-IT" sz="1600" dirty="0"/>
                        <a:t>80%</a:t>
                      </a:r>
                    </a:p>
                  </a:txBody>
                  <a:tcPr>
                    <a:solidFill>
                      <a:srgbClr val="E9E6DF"/>
                    </a:solidFill>
                  </a:tcPr>
                </a:tc>
                <a:tc>
                  <a:txBody>
                    <a:bodyPr/>
                    <a:lstStyle/>
                    <a:p>
                      <a:r>
                        <a:rPr lang="it-IT" sz="1600" dirty="0"/>
                        <a:t>77%</a:t>
                      </a:r>
                    </a:p>
                  </a:txBody>
                  <a:tcPr>
                    <a:solidFill>
                      <a:srgbClr val="E9E6DF"/>
                    </a:solidFill>
                  </a:tcPr>
                </a:tc>
                <a:tc>
                  <a:txBody>
                    <a:bodyPr/>
                    <a:lstStyle/>
                    <a:p>
                      <a:r>
                        <a:rPr lang="it-IT" sz="1600" dirty="0"/>
                        <a:t>77%</a:t>
                      </a:r>
                    </a:p>
                  </a:txBody>
                  <a:tcPr>
                    <a:solidFill>
                      <a:srgbClr val="E9E6DF"/>
                    </a:solidFill>
                  </a:tcPr>
                </a:tc>
                <a:tc>
                  <a:txBody>
                    <a:bodyPr/>
                    <a:lstStyle/>
                    <a:p>
                      <a:r>
                        <a:rPr lang="it-IT" sz="1600" dirty="0"/>
                        <a:t>78%</a:t>
                      </a:r>
                    </a:p>
                  </a:txBody>
                  <a:tcPr>
                    <a:solidFill>
                      <a:srgbClr val="E9E6DF"/>
                    </a:solidFill>
                  </a:tcPr>
                </a:tc>
                <a:extLst>
                  <a:ext uri="{0D108BD9-81ED-4DB2-BD59-A6C34878D82A}">
                    <a16:rowId xmlns:a16="http://schemas.microsoft.com/office/drawing/2014/main" val="647130730"/>
                  </a:ext>
                </a:extLst>
              </a:tr>
              <a:tr h="335037">
                <a:tc>
                  <a:txBody>
                    <a:bodyPr/>
                    <a:lstStyle/>
                    <a:p>
                      <a:r>
                        <a:rPr lang="it-IT" sz="1600" dirty="0" err="1"/>
                        <a:t>Binary</a:t>
                      </a:r>
                      <a:r>
                        <a:rPr lang="it-IT" sz="1600" dirty="0"/>
                        <a:t> </a:t>
                      </a:r>
                      <a:r>
                        <a:rPr lang="it-IT" sz="1600" dirty="0" err="1"/>
                        <a:t>SVMs</a:t>
                      </a:r>
                      <a:endParaRPr lang="it-IT" sz="1600" dirty="0"/>
                    </a:p>
                  </a:txBody>
                  <a:tcPr>
                    <a:solidFill>
                      <a:srgbClr val="E9E6DF">
                        <a:alpha val="40000"/>
                      </a:srgbClr>
                    </a:solidFill>
                  </a:tcPr>
                </a:tc>
                <a:tc>
                  <a:txBody>
                    <a:bodyPr/>
                    <a:lstStyle/>
                    <a:p>
                      <a:r>
                        <a:rPr lang="it-IT" sz="1600" dirty="0"/>
                        <a:t>81%</a:t>
                      </a:r>
                    </a:p>
                  </a:txBody>
                  <a:tcPr>
                    <a:solidFill>
                      <a:srgbClr val="E9E6DF">
                        <a:alpha val="40000"/>
                      </a:srgbClr>
                    </a:solidFill>
                  </a:tcPr>
                </a:tc>
                <a:tc>
                  <a:txBody>
                    <a:bodyPr/>
                    <a:lstStyle/>
                    <a:p>
                      <a:r>
                        <a:rPr lang="it-IT" sz="1600" dirty="0"/>
                        <a:t>69%</a:t>
                      </a:r>
                    </a:p>
                  </a:txBody>
                  <a:tcPr>
                    <a:solidFill>
                      <a:srgbClr val="E9E6DF">
                        <a:alpha val="40000"/>
                      </a:srgbClr>
                    </a:solidFill>
                  </a:tcPr>
                </a:tc>
                <a:tc>
                  <a:txBody>
                    <a:bodyPr/>
                    <a:lstStyle/>
                    <a:p>
                      <a:r>
                        <a:rPr lang="it-IT" sz="1600" dirty="0"/>
                        <a:t>67%</a:t>
                      </a:r>
                    </a:p>
                  </a:txBody>
                  <a:tcPr>
                    <a:solidFill>
                      <a:srgbClr val="E9E6DF">
                        <a:alpha val="40000"/>
                      </a:srgbClr>
                    </a:solidFill>
                  </a:tcPr>
                </a:tc>
                <a:tc>
                  <a:txBody>
                    <a:bodyPr/>
                    <a:lstStyle/>
                    <a:p>
                      <a:r>
                        <a:rPr lang="it-IT" sz="1600" dirty="0"/>
                        <a:t>76%</a:t>
                      </a:r>
                    </a:p>
                  </a:txBody>
                  <a:tcPr>
                    <a:solidFill>
                      <a:srgbClr val="E9E6DF">
                        <a:alpha val="40000"/>
                      </a:srgbClr>
                    </a:solidFill>
                  </a:tcPr>
                </a:tc>
                <a:extLst>
                  <a:ext uri="{0D108BD9-81ED-4DB2-BD59-A6C34878D82A}">
                    <a16:rowId xmlns:a16="http://schemas.microsoft.com/office/drawing/2014/main" val="80559228"/>
                  </a:ext>
                </a:extLst>
              </a:tr>
            </a:tbl>
          </a:graphicData>
        </a:graphic>
      </p:graphicFrame>
    </p:spTree>
    <p:extLst>
      <p:ext uri="{BB962C8B-B14F-4D97-AF65-F5344CB8AC3E}">
        <p14:creationId xmlns:p14="http://schemas.microsoft.com/office/powerpoint/2010/main" val="247833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98F2B-CE39-2C51-3D51-B40572F2431C}"/>
            </a:ext>
          </a:extLst>
        </p:cNvPr>
        <p:cNvGrpSpPr/>
        <p:nvPr/>
      </p:nvGrpSpPr>
      <p:grpSpPr>
        <a:xfrm>
          <a:off x="0" y="0"/>
          <a:ext cx="0" cy="0"/>
          <a:chOff x="0" y="0"/>
          <a:chExt cx="0" cy="0"/>
        </a:xfrm>
      </p:grpSpPr>
      <p:sp>
        <p:nvSpPr>
          <p:cNvPr id="6" name="Titolo 5">
            <a:extLst>
              <a:ext uri="{FF2B5EF4-FFF2-40B4-BE49-F238E27FC236}">
                <a16:creationId xmlns:a16="http://schemas.microsoft.com/office/drawing/2014/main" id="{9E48C024-1847-0363-ECEC-F0285817C548}"/>
              </a:ext>
            </a:extLst>
          </p:cNvPr>
          <p:cNvSpPr>
            <a:spLocks noGrp="1"/>
          </p:cNvSpPr>
          <p:nvPr>
            <p:ph type="title"/>
          </p:nvPr>
        </p:nvSpPr>
        <p:spPr>
          <a:xfrm>
            <a:off x="1833563" y="204518"/>
            <a:ext cx="5357812" cy="628650"/>
          </a:xfrm>
        </p:spPr>
        <p:txBody>
          <a:bodyPr>
            <a:normAutofit fontScale="90000"/>
          </a:bodyPr>
          <a:lstStyle/>
          <a:p>
            <a:r>
              <a:rPr lang="it-IT" sz="2400" b="1" spc="300" dirty="0"/>
              <a:t>Sixth component:</a:t>
            </a:r>
            <a:br>
              <a:rPr lang="it-IT" sz="2400" b="1" spc="300" dirty="0"/>
            </a:br>
            <a:r>
              <a:rPr lang="it-IT" sz="2400" b="1" spc="300" dirty="0"/>
              <a:t>Land cover </a:t>
            </a:r>
            <a:r>
              <a:rPr lang="it-IT" sz="2400" b="1" spc="300" dirty="0" err="1"/>
              <a:t>map</a:t>
            </a:r>
            <a:r>
              <a:rPr lang="it-IT" sz="2400" b="1" spc="300" dirty="0"/>
              <a:t> generation</a:t>
            </a:r>
          </a:p>
        </p:txBody>
      </p:sp>
      <p:sp>
        <p:nvSpPr>
          <p:cNvPr id="11" name="Rectangle 1">
            <a:extLst>
              <a:ext uri="{FF2B5EF4-FFF2-40B4-BE49-F238E27FC236}">
                <a16:creationId xmlns:a16="http://schemas.microsoft.com/office/drawing/2014/main" id="{E0BBA4D1-0AC6-1BAB-F0D6-4C2F38ACBCE9}"/>
              </a:ext>
            </a:extLst>
          </p:cNvPr>
          <p:cNvSpPr>
            <a:spLocks noChangeArrowheads="1"/>
          </p:cNvSpPr>
          <p:nvPr/>
        </p:nvSpPr>
        <p:spPr bwMode="auto">
          <a:xfrm>
            <a:off x="475951" y="1265723"/>
            <a:ext cx="5876753"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t>The final step applies the trained SVMs to classify each pixel in the input tile using a patch-based approach.</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t>Input</a:t>
            </a:r>
            <a:r>
              <a:rPr lang="en-US" altLang="en-US" sz="1600" dirty="0"/>
              <a:t>: Same features used to train the employed SVMs;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t>Process</a:t>
            </a:r>
            <a:r>
              <a:rPr lang="en-US" altLang="en-US" sz="1600" dirty="0"/>
              <a:t>ed in spatial chunks using </a:t>
            </a:r>
            <a:r>
              <a:rPr lang="en-US" altLang="en-US" sz="1600" dirty="0" err="1"/>
              <a:t>xarray</a:t>
            </a:r>
            <a:r>
              <a:rPr lang="en-US" altLang="en-US" sz="1600" dirty="0"/>
              <a:t> and </a:t>
            </a:r>
            <a:r>
              <a:rPr lang="en-US" altLang="en-US" sz="1600" dirty="0" err="1"/>
              <a:t>dask</a:t>
            </a:r>
            <a:r>
              <a:rPr lang="en-US" altLang="en-US" sz="1600" dirty="0"/>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b="1" dirty="0"/>
              <a:t>Outputs</a:t>
            </a:r>
            <a:r>
              <a:rPr lang="en-US" altLang="en-US" sz="1600" dirty="0"/>
              <a:t>:</a:t>
            </a:r>
          </a:p>
          <a:p>
            <a:pPr marL="742950" lvl="1" indent="-285750" eaLnBrk="0" fontAlgn="base" hangingPunct="0">
              <a:spcBef>
                <a:spcPct val="0"/>
              </a:spcBef>
              <a:spcAft>
                <a:spcPct val="0"/>
              </a:spcAft>
              <a:buFont typeface="Arial" panose="020B0604020202020204" pitchFamily="34" charset="0"/>
              <a:buChar char="•"/>
            </a:pPr>
            <a:r>
              <a:rPr lang="en-US" altLang="en-US" sz="1600" dirty="0" err="1"/>
              <a:t>GeoTIFF</a:t>
            </a:r>
            <a:r>
              <a:rPr lang="en-US" altLang="en-US" sz="1600" dirty="0"/>
              <a:t> maps with predicted classes and class probabilities;</a:t>
            </a:r>
          </a:p>
          <a:p>
            <a:pPr marL="742950" lvl="1" indent="-285750" eaLnBrk="0" fontAlgn="base" hangingPunct="0">
              <a:spcBef>
                <a:spcPct val="0"/>
              </a:spcBef>
              <a:spcAft>
                <a:spcPct val="0"/>
              </a:spcAft>
              <a:buFont typeface="Arial" panose="020B0604020202020204" pitchFamily="34" charset="0"/>
              <a:buChar char="•"/>
            </a:pPr>
            <a:r>
              <a:rPr lang="en-US" altLang="en-US" sz="1600" dirty="0"/>
              <a:t>PNG export for visual inspection.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p>
          <a:p>
            <a:pPr eaLnBrk="0" fontAlgn="base" hangingPunct="0">
              <a:spcBef>
                <a:spcPct val="0"/>
              </a:spcBef>
              <a:spcAft>
                <a:spcPct val="0"/>
              </a:spcAft>
            </a:pPr>
            <a:r>
              <a:rPr lang="en-US" altLang="en-US" sz="2000" b="1" spc="300" dirty="0">
                <a:latin typeface="+mj-lt"/>
              </a:rPr>
              <a:t>Performance evaluation</a:t>
            </a:r>
          </a:p>
          <a:p>
            <a:pPr marR="0" lvl="0" algn="l" defTabSz="914400" rtl="0" eaLnBrk="0" fontAlgn="base" latinLnBrk="0" hangingPunct="0">
              <a:lnSpc>
                <a:spcPct val="100000"/>
              </a:lnSpc>
              <a:spcBef>
                <a:spcPct val="0"/>
              </a:spcBef>
              <a:spcAft>
                <a:spcPct val="0"/>
              </a:spcAft>
              <a:buClrTx/>
              <a:buSzTx/>
              <a:tabLst/>
            </a:pPr>
            <a:endParaRPr lang="en-US" altLang="en-US" sz="1600" dirty="0"/>
          </a:p>
          <a:p>
            <a:pPr marL="342900" indent="-342900" eaLnBrk="0" fontAlgn="base" hangingPunct="0">
              <a:spcBef>
                <a:spcPct val="0"/>
              </a:spcBef>
              <a:spcAft>
                <a:spcPct val="0"/>
              </a:spcAft>
              <a:buFont typeface="+mj-lt"/>
              <a:buAutoNum type="arabicPeriod"/>
            </a:pPr>
            <a:r>
              <a:rPr lang="en-US" altLang="en-US" sz="1600" dirty="0"/>
              <a:t>The reimplemented pipeline significantly reduces execution time, cutting processing duration by nearly 50%, while increasing memory usage due to parallelization and full-scene loading with </a:t>
            </a:r>
            <a:r>
              <a:rPr lang="en-US" altLang="en-US" sz="1600" dirty="0" err="1"/>
              <a:t>xarray</a:t>
            </a:r>
            <a:r>
              <a:rPr lang="en-US" altLang="en-US" sz="1600" dirty="0"/>
              <a:t>.</a:t>
            </a:r>
          </a:p>
          <a:p>
            <a:pPr marL="342900" indent="-342900" eaLnBrk="0" fontAlgn="base" hangingPunct="0">
              <a:spcBef>
                <a:spcPct val="0"/>
              </a:spcBef>
              <a:spcAft>
                <a:spcPct val="0"/>
              </a:spcAft>
              <a:buFont typeface="+mj-lt"/>
              <a:buAutoNum type="arabicPeriod"/>
            </a:pPr>
            <a:endParaRPr lang="en-US" altLang="en-US" sz="800" dirty="0"/>
          </a:p>
          <a:p>
            <a:pPr marL="342900" indent="-342900" eaLnBrk="0" fontAlgn="base" hangingPunct="0">
              <a:spcBef>
                <a:spcPct val="0"/>
              </a:spcBef>
              <a:spcAft>
                <a:spcPct val="0"/>
              </a:spcAft>
              <a:buFont typeface="+mj-lt"/>
              <a:buAutoNum type="arabicPeriod"/>
            </a:pPr>
            <a:r>
              <a:rPr lang="en-US" altLang="en-US" sz="1600" dirty="0"/>
              <a:t>Despite the higher memory footprint, the new approach is more efficient and scalable, especially when generating multiple maps in a single run. </a:t>
            </a:r>
          </a:p>
        </p:txBody>
      </p:sp>
      <p:pic>
        <p:nvPicPr>
          <p:cNvPr id="3" name="Immagine 2" descr="Immagine che contiene testo, Diagramma, diagramma, linea&#10;&#10;Il contenuto generato dall'IA potrebbe non essere corretto.">
            <a:extLst>
              <a:ext uri="{FF2B5EF4-FFF2-40B4-BE49-F238E27FC236}">
                <a16:creationId xmlns:a16="http://schemas.microsoft.com/office/drawing/2014/main" id="{AEECFB74-CDFD-8DB4-31B5-C095151CC695}"/>
              </a:ext>
            </a:extLst>
          </p:cNvPr>
          <p:cNvPicPr>
            <a:picLocks noChangeAspect="1"/>
          </p:cNvPicPr>
          <p:nvPr/>
        </p:nvPicPr>
        <p:blipFill>
          <a:blip r:embed="rId3"/>
          <a:stretch>
            <a:fillRect/>
          </a:stretch>
        </p:blipFill>
        <p:spPr>
          <a:xfrm>
            <a:off x="6895629" y="156327"/>
            <a:ext cx="5096346" cy="6497155"/>
          </a:xfrm>
          <a:prstGeom prst="rect">
            <a:avLst/>
          </a:prstGeom>
        </p:spPr>
      </p:pic>
    </p:spTree>
    <p:extLst>
      <p:ext uri="{BB962C8B-B14F-4D97-AF65-F5344CB8AC3E}">
        <p14:creationId xmlns:p14="http://schemas.microsoft.com/office/powerpoint/2010/main" val="116087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descr="Immagine che contiene testo, schermata, mappa&#10;&#10;Il contenuto generato dall'IA potrebbe non essere corretto.">
            <a:extLst>
              <a:ext uri="{FF2B5EF4-FFF2-40B4-BE49-F238E27FC236}">
                <a16:creationId xmlns:a16="http://schemas.microsoft.com/office/drawing/2014/main" id="{1B7B04E4-056F-13AB-1EC9-7D8672ED09F7}"/>
              </a:ext>
            </a:extLst>
          </p:cNvPr>
          <p:cNvPicPr>
            <a:picLocks noGrp="1" noChangeAspect="1"/>
          </p:cNvPicPr>
          <p:nvPr>
            <p:ph sz="half" idx="16"/>
          </p:nvPr>
        </p:nvPicPr>
        <p:blipFill>
          <a:blip r:embed="rId3"/>
          <a:stretch>
            <a:fillRect/>
          </a:stretch>
        </p:blipFill>
        <p:spPr>
          <a:xfrm>
            <a:off x="2986580" y="878923"/>
            <a:ext cx="4267828" cy="5477426"/>
          </a:xfrm>
        </p:spPr>
      </p:pic>
      <p:sp>
        <p:nvSpPr>
          <p:cNvPr id="5" name="Segnaposto numero diapositiva 4">
            <a:extLst>
              <a:ext uri="{FF2B5EF4-FFF2-40B4-BE49-F238E27FC236}">
                <a16:creationId xmlns:a16="http://schemas.microsoft.com/office/drawing/2014/main" id="{671C1657-2152-B018-2F99-A887B237DE0A}"/>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11" name="Immagine 10" descr="Immagine che contiene testo, schermata, mappa&#10;&#10;Il contenuto generato dall'IA potrebbe non essere corretto.">
            <a:extLst>
              <a:ext uri="{FF2B5EF4-FFF2-40B4-BE49-F238E27FC236}">
                <a16:creationId xmlns:a16="http://schemas.microsoft.com/office/drawing/2014/main" id="{F963C114-5A37-E40D-E674-700924AB88B4}"/>
              </a:ext>
            </a:extLst>
          </p:cNvPr>
          <p:cNvPicPr>
            <a:picLocks noChangeAspect="1"/>
          </p:cNvPicPr>
          <p:nvPr/>
        </p:nvPicPr>
        <p:blipFill>
          <a:blip r:embed="rId4"/>
          <a:stretch>
            <a:fillRect/>
          </a:stretch>
        </p:blipFill>
        <p:spPr>
          <a:xfrm>
            <a:off x="7628517" y="878923"/>
            <a:ext cx="4267828" cy="5477426"/>
          </a:xfrm>
          <a:prstGeom prst="rect">
            <a:avLst/>
          </a:prstGeom>
        </p:spPr>
      </p:pic>
      <p:sp>
        <p:nvSpPr>
          <p:cNvPr id="12" name="CasellaDiTesto 11">
            <a:extLst>
              <a:ext uri="{FF2B5EF4-FFF2-40B4-BE49-F238E27FC236}">
                <a16:creationId xmlns:a16="http://schemas.microsoft.com/office/drawing/2014/main" id="{86EAB08A-2EC4-981C-68D0-2E5D4F603A2F}"/>
              </a:ext>
            </a:extLst>
          </p:cNvPr>
          <p:cNvSpPr txBox="1"/>
          <p:nvPr/>
        </p:nvSpPr>
        <p:spPr>
          <a:xfrm>
            <a:off x="230698" y="1799330"/>
            <a:ext cx="2478280" cy="4154984"/>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t>Tile</a:t>
            </a:r>
            <a:r>
              <a:rPr lang="it-IT" sz="1600" b="1" dirty="0"/>
              <a:t> 21KUQ, 2019.</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b="1" dirty="0" err="1"/>
              <a:t>Most</a:t>
            </a:r>
            <a:r>
              <a:rPr lang="it-IT" sz="1600" b="1" dirty="0"/>
              <a:t> </a:t>
            </a:r>
            <a:r>
              <a:rPr lang="it-IT" sz="1600" b="1" dirty="0" err="1"/>
              <a:t>predicted</a:t>
            </a:r>
            <a:r>
              <a:rPr lang="it-IT" sz="1600" b="1" dirty="0"/>
              <a:t> class</a:t>
            </a:r>
            <a:r>
              <a:rPr lang="it-IT" sz="1600" dirty="0"/>
              <a:t>: </a:t>
            </a:r>
            <a:r>
              <a:rPr lang="it-IT" sz="1600" i="1" dirty="0" err="1"/>
              <a:t>Grassland</a:t>
            </a:r>
            <a:r>
              <a:rPr lang="it-IT" sz="1600" dirty="0"/>
              <a:t> </a:t>
            </a:r>
            <a:r>
              <a:rPr lang="it-IT" sz="1600" b="1" dirty="0"/>
              <a:t>EP</a:t>
            </a:r>
            <a:r>
              <a:rPr lang="it-IT" sz="1600" dirty="0"/>
              <a:t> and </a:t>
            </a:r>
            <a:r>
              <a:rPr lang="it-IT" sz="1600" i="1" dirty="0"/>
              <a:t>Tree cover evergreen </a:t>
            </a:r>
            <a:r>
              <a:rPr lang="it-IT" sz="1600" i="1" dirty="0" err="1"/>
              <a:t>broadleaf</a:t>
            </a:r>
            <a:r>
              <a:rPr lang="it-IT" sz="1600" dirty="0"/>
              <a:t> in </a:t>
            </a:r>
            <a:r>
              <a:rPr lang="it-IT" sz="1600" b="1" dirty="0"/>
              <a:t>RP</a:t>
            </a:r>
            <a:r>
              <a:rPr lang="it-IT" sz="1600" dirty="0"/>
              <a:t>.</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b="1" dirty="0" err="1"/>
              <a:t>Prediction</a:t>
            </a:r>
            <a:r>
              <a:rPr lang="it-IT" sz="1600" b="1" dirty="0"/>
              <a:t> </a:t>
            </a:r>
            <a:r>
              <a:rPr lang="it-IT" sz="1600" b="1" dirty="0" err="1"/>
              <a:t>distribution</a:t>
            </a:r>
            <a:r>
              <a:rPr lang="it-IT" sz="1600" dirty="0"/>
              <a:t>: </a:t>
            </a:r>
            <a:r>
              <a:rPr lang="it-IT" sz="1600" dirty="0" err="1"/>
              <a:t>concentrated</a:t>
            </a:r>
            <a:r>
              <a:rPr lang="it-IT" sz="1600" dirty="0"/>
              <a:t> on </a:t>
            </a:r>
            <a:r>
              <a:rPr lang="it-IT" sz="1600" dirty="0" err="1"/>
              <a:t>few</a:t>
            </a:r>
            <a:r>
              <a:rPr lang="it-IT" sz="1600" dirty="0"/>
              <a:t> classes in</a:t>
            </a:r>
            <a:r>
              <a:rPr lang="it-IT" sz="1600" b="1" dirty="0"/>
              <a:t> EP </a:t>
            </a:r>
            <a:r>
              <a:rPr lang="it-IT" sz="1600" dirty="0"/>
              <a:t>and more </a:t>
            </a:r>
            <a:r>
              <a:rPr lang="it-IT" sz="1600" dirty="0" err="1"/>
              <a:t>balanced</a:t>
            </a:r>
            <a:r>
              <a:rPr lang="it-IT" sz="1600" dirty="0"/>
              <a:t> in the </a:t>
            </a:r>
            <a:r>
              <a:rPr lang="it-IT" sz="1600" b="1" dirty="0"/>
              <a:t>RP</a:t>
            </a:r>
            <a:r>
              <a:rPr lang="it-IT" sz="1600" dirty="0"/>
              <a:t>.</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b="1" dirty="0"/>
              <a:t>Minor classes</a:t>
            </a:r>
            <a:r>
              <a:rPr lang="it-IT" sz="1600" dirty="0"/>
              <a:t>: more </a:t>
            </a:r>
            <a:r>
              <a:rPr lang="it-IT" sz="1600" dirty="0" err="1"/>
              <a:t>detected</a:t>
            </a:r>
            <a:r>
              <a:rPr lang="it-IT" sz="1600" dirty="0"/>
              <a:t> in </a:t>
            </a:r>
            <a:r>
              <a:rPr lang="it-IT" sz="1600" b="1" dirty="0"/>
              <a:t>RP</a:t>
            </a:r>
          </a:p>
          <a:p>
            <a:endParaRPr lang="it-IT" sz="1600" dirty="0"/>
          </a:p>
        </p:txBody>
      </p:sp>
      <p:sp>
        <p:nvSpPr>
          <p:cNvPr id="18" name="Titolo 5">
            <a:extLst>
              <a:ext uri="{FF2B5EF4-FFF2-40B4-BE49-F238E27FC236}">
                <a16:creationId xmlns:a16="http://schemas.microsoft.com/office/drawing/2014/main" id="{78B31EF4-5223-AE88-1EC4-D1E3244D20CF}"/>
              </a:ext>
            </a:extLst>
          </p:cNvPr>
          <p:cNvSpPr>
            <a:spLocks noGrp="1"/>
          </p:cNvSpPr>
          <p:nvPr>
            <p:ph type="title"/>
          </p:nvPr>
        </p:nvSpPr>
        <p:spPr>
          <a:xfrm>
            <a:off x="2325571" y="0"/>
            <a:ext cx="7345769" cy="652152"/>
          </a:xfrm>
        </p:spPr>
        <p:txBody>
          <a:bodyPr vert="horz" lIns="91440" tIns="45720" rIns="91440" bIns="45720" rtlCol="0" anchor="b">
            <a:noAutofit/>
          </a:bodyPr>
          <a:lstStyle/>
          <a:p>
            <a:r>
              <a:rPr lang="it-IT" sz="2400" b="1" spc="300" dirty="0" err="1"/>
              <a:t>Svm</a:t>
            </a:r>
            <a:r>
              <a:rPr lang="it-IT" sz="2400" b="1" spc="300" dirty="0"/>
              <a:t> pipeline - Training </a:t>
            </a:r>
            <a:r>
              <a:rPr lang="it-IT" sz="2400" b="1" spc="300" dirty="0" err="1"/>
              <a:t>approach</a:t>
            </a:r>
            <a:endParaRPr lang="it-IT" sz="2400" b="1" spc="300" dirty="0"/>
          </a:p>
        </p:txBody>
      </p:sp>
      <p:sp>
        <p:nvSpPr>
          <p:cNvPr id="2" name="CasellaDiTesto 1">
            <a:extLst>
              <a:ext uri="{FF2B5EF4-FFF2-40B4-BE49-F238E27FC236}">
                <a16:creationId xmlns:a16="http://schemas.microsoft.com/office/drawing/2014/main" id="{5E7BB112-29D2-F2B5-E0B3-BC0E95CBBD32}"/>
              </a:ext>
            </a:extLst>
          </p:cNvPr>
          <p:cNvSpPr txBox="1"/>
          <p:nvPr/>
        </p:nvSpPr>
        <p:spPr>
          <a:xfrm>
            <a:off x="3295966" y="844308"/>
            <a:ext cx="3649055" cy="307777"/>
          </a:xfrm>
          <a:prstGeom prst="rect">
            <a:avLst/>
          </a:prstGeom>
          <a:solidFill>
            <a:schemeClr val="bg1"/>
          </a:solidFill>
        </p:spPr>
        <p:txBody>
          <a:bodyPr wrap="square" rtlCol="0">
            <a:spAutoFit/>
          </a:bodyPr>
          <a:lstStyle/>
          <a:p>
            <a:pPr algn="ctr"/>
            <a:r>
              <a:rPr lang="it-IT" sz="1200" dirty="0"/>
              <a:t>21KUQ 2019 – LC </a:t>
            </a:r>
            <a:r>
              <a:rPr lang="it-IT" sz="1200" dirty="0" err="1"/>
              <a:t>map</a:t>
            </a:r>
            <a:r>
              <a:rPr lang="it-IT" sz="1200" dirty="0"/>
              <a:t> with </a:t>
            </a:r>
            <a:r>
              <a:rPr lang="it-IT" sz="1200" dirty="0" err="1"/>
              <a:t>existing</a:t>
            </a:r>
            <a:r>
              <a:rPr lang="it-IT" sz="1200" dirty="0"/>
              <a:t> pipeline (</a:t>
            </a:r>
            <a:r>
              <a:rPr lang="it-IT" sz="1400" b="1" dirty="0"/>
              <a:t>EP</a:t>
            </a:r>
            <a:r>
              <a:rPr lang="it-IT" sz="1200" dirty="0"/>
              <a:t>)</a:t>
            </a:r>
          </a:p>
        </p:txBody>
      </p:sp>
      <p:sp>
        <p:nvSpPr>
          <p:cNvPr id="3" name="CasellaDiTesto 2">
            <a:extLst>
              <a:ext uri="{FF2B5EF4-FFF2-40B4-BE49-F238E27FC236}">
                <a16:creationId xmlns:a16="http://schemas.microsoft.com/office/drawing/2014/main" id="{45A0768B-662F-3851-A62D-34673B712F26}"/>
              </a:ext>
            </a:extLst>
          </p:cNvPr>
          <p:cNvSpPr txBox="1"/>
          <p:nvPr/>
        </p:nvSpPr>
        <p:spPr>
          <a:xfrm>
            <a:off x="7776388" y="838759"/>
            <a:ext cx="3972086" cy="307777"/>
          </a:xfrm>
          <a:prstGeom prst="rect">
            <a:avLst/>
          </a:prstGeom>
          <a:solidFill>
            <a:schemeClr val="bg1"/>
          </a:solidFill>
        </p:spPr>
        <p:txBody>
          <a:bodyPr wrap="square" rtlCol="0">
            <a:spAutoFit/>
          </a:bodyPr>
          <a:lstStyle/>
          <a:p>
            <a:pPr algn="ctr"/>
            <a:r>
              <a:rPr lang="it-IT" sz="1200" dirty="0"/>
              <a:t>21KUQ 2019 – LC </a:t>
            </a:r>
            <a:r>
              <a:rPr lang="it-IT" sz="1200" dirty="0" err="1"/>
              <a:t>map</a:t>
            </a:r>
            <a:r>
              <a:rPr lang="it-IT" sz="1200" dirty="0"/>
              <a:t> with </a:t>
            </a:r>
            <a:r>
              <a:rPr lang="it-IT" sz="1200" dirty="0" err="1"/>
              <a:t>reimplemented</a:t>
            </a:r>
            <a:r>
              <a:rPr lang="it-IT" sz="1200" dirty="0"/>
              <a:t> pipeline (</a:t>
            </a:r>
            <a:r>
              <a:rPr lang="it-IT" sz="1400" b="1" dirty="0"/>
              <a:t>RP</a:t>
            </a:r>
            <a:r>
              <a:rPr lang="it-IT" sz="1200" dirty="0"/>
              <a:t>)</a:t>
            </a:r>
          </a:p>
        </p:txBody>
      </p:sp>
    </p:spTree>
    <p:extLst>
      <p:ext uri="{BB962C8B-B14F-4D97-AF65-F5344CB8AC3E}">
        <p14:creationId xmlns:p14="http://schemas.microsoft.com/office/powerpoint/2010/main" val="392907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C26B9-478C-7DAC-2E7B-EC3355A02F3E}"/>
            </a:ext>
          </a:extLst>
        </p:cNvPr>
        <p:cNvGrpSpPr/>
        <p:nvPr/>
      </p:nvGrpSpPr>
      <p:grpSpPr>
        <a:xfrm>
          <a:off x="0" y="0"/>
          <a:ext cx="0" cy="0"/>
          <a:chOff x="0" y="0"/>
          <a:chExt cx="0" cy="0"/>
        </a:xfrm>
      </p:grpSpPr>
      <p:sp>
        <p:nvSpPr>
          <p:cNvPr id="6" name="Titolo 5">
            <a:extLst>
              <a:ext uri="{FF2B5EF4-FFF2-40B4-BE49-F238E27FC236}">
                <a16:creationId xmlns:a16="http://schemas.microsoft.com/office/drawing/2014/main" id="{38B50FD3-09BE-6F78-E49D-AB8400747542}"/>
              </a:ext>
            </a:extLst>
          </p:cNvPr>
          <p:cNvSpPr>
            <a:spLocks noGrp="1"/>
          </p:cNvSpPr>
          <p:nvPr>
            <p:ph type="ctrTitle"/>
          </p:nvPr>
        </p:nvSpPr>
        <p:spPr>
          <a:xfrm>
            <a:off x="4843305" y="2885133"/>
            <a:ext cx="4317948" cy="1087734"/>
          </a:xfrm>
        </p:spPr>
        <p:txBody>
          <a:bodyPr/>
          <a:lstStyle/>
          <a:p>
            <a:r>
              <a:rPr lang="it-IT" sz="6000" spc="300" dirty="0">
                <a:solidFill>
                  <a:srgbClr val="FFFFFF"/>
                </a:solidFill>
              </a:rPr>
              <a:t>Thank </a:t>
            </a:r>
            <a:r>
              <a:rPr lang="it-IT" sz="6000" spc="300" dirty="0" err="1">
                <a:solidFill>
                  <a:srgbClr val="FFFFFF"/>
                </a:solidFill>
              </a:rPr>
              <a:t>you</a:t>
            </a:r>
            <a:endParaRPr lang="it-IT" sz="6000" spc="300" dirty="0">
              <a:solidFill>
                <a:srgbClr val="FFFFFF"/>
              </a:solidFill>
            </a:endParaRPr>
          </a:p>
        </p:txBody>
      </p:sp>
      <p:sp>
        <p:nvSpPr>
          <p:cNvPr id="5" name="Segnaposto numero diapositiva 4">
            <a:extLst>
              <a:ext uri="{FF2B5EF4-FFF2-40B4-BE49-F238E27FC236}">
                <a16:creationId xmlns:a16="http://schemas.microsoft.com/office/drawing/2014/main" id="{1E421B62-BDD2-4701-195A-B8D837AEB8F4}"/>
              </a:ext>
            </a:extLst>
          </p:cNvPr>
          <p:cNvSpPr>
            <a:spLocks noGrp="1"/>
          </p:cNvSpPr>
          <p:nvPr>
            <p:ph type="sldNum" sz="quarter" idx="12"/>
          </p:nvPr>
        </p:nvSpPr>
        <p:spPr/>
        <p:txBody>
          <a:bodyPr/>
          <a:lstStyle/>
          <a:p>
            <a:fld id="{A49DFD55-3C28-40EF-9E31-A92D2E4017FF}" type="slidenum">
              <a:rPr lang="it-IT" noProof="0" smtClean="0"/>
              <a:pPr/>
              <a:t>16</a:t>
            </a:fld>
            <a:endParaRPr lang="it-IT" noProof="0" dirty="0"/>
          </a:p>
        </p:txBody>
      </p:sp>
    </p:spTree>
    <p:extLst>
      <p:ext uri="{BB962C8B-B14F-4D97-AF65-F5344CB8AC3E}">
        <p14:creationId xmlns:p14="http://schemas.microsoft.com/office/powerpoint/2010/main" val="354310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5DCD47AD-620A-F5E5-A10C-B073AC5D0D7D}"/>
              </a:ext>
            </a:extLst>
          </p:cNvPr>
          <p:cNvSpPr>
            <a:spLocks noGrp="1"/>
          </p:cNvSpPr>
          <p:nvPr>
            <p:ph type="sldNum" sz="quarter" idx="13"/>
          </p:nvPr>
        </p:nvSpPr>
        <p:spPr/>
        <p:txBody>
          <a:bodyPr/>
          <a:lstStyle/>
          <a:p>
            <a:fld id="{A49DFD55-3C28-40EF-9E31-A92D2E4017FF}" type="slidenum">
              <a:rPr lang="en-US" smtClean="0"/>
              <a:pPr/>
              <a:t>17</a:t>
            </a:fld>
            <a:endParaRPr lang="en-US" dirty="0"/>
          </a:p>
        </p:txBody>
      </p:sp>
      <p:grpSp>
        <p:nvGrpSpPr>
          <p:cNvPr id="17" name="Gruppo 16">
            <a:extLst>
              <a:ext uri="{FF2B5EF4-FFF2-40B4-BE49-F238E27FC236}">
                <a16:creationId xmlns:a16="http://schemas.microsoft.com/office/drawing/2014/main" id="{636F693E-7959-EF66-2B30-67DA82B1AA5A}"/>
              </a:ext>
            </a:extLst>
          </p:cNvPr>
          <p:cNvGrpSpPr/>
          <p:nvPr/>
        </p:nvGrpSpPr>
        <p:grpSpPr>
          <a:xfrm>
            <a:off x="875231" y="937473"/>
            <a:ext cx="401152" cy="484089"/>
            <a:chOff x="1035484" y="2355708"/>
            <a:chExt cx="401152" cy="484089"/>
          </a:xfrm>
          <a:solidFill>
            <a:srgbClr val="87CEEA"/>
          </a:solidFill>
        </p:grpSpPr>
        <p:sp>
          <p:nvSpPr>
            <p:cNvPr id="18" name="Rettangolo 17">
              <a:extLst>
                <a:ext uri="{FF2B5EF4-FFF2-40B4-BE49-F238E27FC236}">
                  <a16:creationId xmlns:a16="http://schemas.microsoft.com/office/drawing/2014/main" id="{5357336C-C20E-3D5A-3282-7BB1BC9B10C3}"/>
                </a:ext>
              </a:extLst>
            </p:cNvPr>
            <p:cNvSpPr/>
            <p:nvPr/>
          </p:nvSpPr>
          <p:spPr>
            <a:xfrm>
              <a:off x="1035484" y="2355708"/>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8A02C6D3-7BF2-586F-D5E1-D34AB5884D42}"/>
                </a:ext>
              </a:extLst>
            </p:cNvPr>
            <p:cNvSpPr/>
            <p:nvPr/>
          </p:nvSpPr>
          <p:spPr>
            <a:xfrm>
              <a:off x="1089562" y="2402327"/>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8AF35D2A-8139-D98E-78C2-9077013A5E6A}"/>
                </a:ext>
              </a:extLst>
            </p:cNvPr>
            <p:cNvSpPr/>
            <p:nvPr/>
          </p:nvSpPr>
          <p:spPr>
            <a:xfrm>
              <a:off x="1147177" y="2462264"/>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4" name="Rettangolo 33">
            <a:extLst>
              <a:ext uri="{FF2B5EF4-FFF2-40B4-BE49-F238E27FC236}">
                <a16:creationId xmlns:a16="http://schemas.microsoft.com/office/drawing/2014/main" id="{B8B22B39-627B-8BCA-6986-DF294ED7CD3B}"/>
              </a:ext>
            </a:extLst>
          </p:cNvPr>
          <p:cNvSpPr/>
          <p:nvPr/>
        </p:nvSpPr>
        <p:spPr>
          <a:xfrm>
            <a:off x="1929709" y="2599274"/>
            <a:ext cx="1776243" cy="348343"/>
          </a:xfrm>
          <a:prstGeom prst="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solidFill>
                  <a:schemeClr val="tx1"/>
                </a:solidFill>
              </a:rPr>
              <a:t>Refined</a:t>
            </a:r>
            <a:r>
              <a:rPr lang="it-IT" sz="1200" dirty="0">
                <a:solidFill>
                  <a:schemeClr val="tx1"/>
                </a:solidFill>
              </a:rPr>
              <a:t> Sen2cor cloud &amp; </a:t>
            </a:r>
            <a:r>
              <a:rPr lang="it-IT" sz="1200" dirty="0" err="1">
                <a:solidFill>
                  <a:schemeClr val="tx1"/>
                </a:solidFill>
              </a:rPr>
              <a:t>shadow</a:t>
            </a:r>
            <a:r>
              <a:rPr lang="it-IT" sz="1200" dirty="0">
                <a:solidFill>
                  <a:schemeClr val="tx1"/>
                </a:solidFill>
              </a:rPr>
              <a:t> </a:t>
            </a:r>
            <a:r>
              <a:rPr lang="it-IT" sz="1200" dirty="0" err="1">
                <a:solidFill>
                  <a:schemeClr val="tx1"/>
                </a:solidFill>
              </a:rPr>
              <a:t>masks</a:t>
            </a:r>
            <a:endParaRPr lang="it-IT" sz="1200" dirty="0">
              <a:solidFill>
                <a:schemeClr val="tx1"/>
              </a:solidFill>
            </a:endParaRPr>
          </a:p>
        </p:txBody>
      </p:sp>
      <p:sp>
        <p:nvSpPr>
          <p:cNvPr id="47" name="Rettangolo 46">
            <a:extLst>
              <a:ext uri="{FF2B5EF4-FFF2-40B4-BE49-F238E27FC236}">
                <a16:creationId xmlns:a16="http://schemas.microsoft.com/office/drawing/2014/main" id="{83B98D7A-DD48-6300-2CE5-BDEA0EBEECF0}"/>
              </a:ext>
            </a:extLst>
          </p:cNvPr>
          <p:cNvSpPr/>
          <p:nvPr/>
        </p:nvSpPr>
        <p:spPr>
          <a:xfrm>
            <a:off x="1217272" y="1271262"/>
            <a:ext cx="289459" cy="377533"/>
          </a:xfrm>
          <a:prstGeom prst="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id="{5922B984-0B83-13A2-8C52-275A38CB13A7}"/>
              </a:ext>
            </a:extLst>
          </p:cNvPr>
          <p:cNvSpPr/>
          <p:nvPr/>
        </p:nvSpPr>
        <p:spPr>
          <a:xfrm>
            <a:off x="1271350" y="1317881"/>
            <a:ext cx="289459" cy="377533"/>
          </a:xfrm>
          <a:prstGeom prst="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Rettangolo 48">
            <a:extLst>
              <a:ext uri="{FF2B5EF4-FFF2-40B4-BE49-F238E27FC236}">
                <a16:creationId xmlns:a16="http://schemas.microsoft.com/office/drawing/2014/main" id="{411DA200-5A8A-F89E-1461-ACE918842182}"/>
              </a:ext>
            </a:extLst>
          </p:cNvPr>
          <p:cNvSpPr/>
          <p:nvPr/>
        </p:nvSpPr>
        <p:spPr>
          <a:xfrm>
            <a:off x="1328965" y="1377818"/>
            <a:ext cx="289459" cy="377533"/>
          </a:xfrm>
          <a:prstGeom prst="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CasellaDiTesto 57">
            <a:extLst>
              <a:ext uri="{FF2B5EF4-FFF2-40B4-BE49-F238E27FC236}">
                <a16:creationId xmlns:a16="http://schemas.microsoft.com/office/drawing/2014/main" id="{520CB1D8-0D9A-9775-2E34-042F5019E14F}"/>
              </a:ext>
            </a:extLst>
          </p:cNvPr>
          <p:cNvSpPr txBox="1"/>
          <p:nvPr/>
        </p:nvSpPr>
        <p:spPr>
          <a:xfrm rot="16200000">
            <a:off x="-389765" y="1140348"/>
            <a:ext cx="1827849" cy="461665"/>
          </a:xfrm>
          <a:prstGeom prst="rect">
            <a:avLst/>
          </a:prstGeom>
          <a:noFill/>
        </p:spPr>
        <p:txBody>
          <a:bodyPr wrap="square">
            <a:spAutoFit/>
          </a:bodyPr>
          <a:lstStyle/>
          <a:p>
            <a:pPr algn="ctr"/>
            <a:r>
              <a:rPr lang="it-IT" sz="1200" b="1" noProof="0" dirty="0" err="1">
                <a:solidFill>
                  <a:srgbClr val="898989"/>
                </a:solidFill>
              </a:rPr>
              <a:t>Sentinet</a:t>
            </a:r>
            <a:r>
              <a:rPr lang="it-IT" sz="1200" b="1" noProof="0" dirty="0">
                <a:solidFill>
                  <a:srgbClr val="898989"/>
                </a:solidFill>
              </a:rPr>
              <a:t> 2,</a:t>
            </a:r>
          </a:p>
          <a:p>
            <a:pPr algn="ctr"/>
            <a:r>
              <a:rPr lang="it-IT" sz="1200" b="1" noProof="0" dirty="0">
                <a:solidFill>
                  <a:srgbClr val="898989"/>
                </a:solidFill>
              </a:rPr>
              <a:t>Landsat 5 / 7 / 8</a:t>
            </a:r>
          </a:p>
        </p:txBody>
      </p:sp>
      <p:sp>
        <p:nvSpPr>
          <p:cNvPr id="62" name="CasellaDiTesto 61">
            <a:extLst>
              <a:ext uri="{FF2B5EF4-FFF2-40B4-BE49-F238E27FC236}">
                <a16:creationId xmlns:a16="http://schemas.microsoft.com/office/drawing/2014/main" id="{503AE661-B30C-7014-A1B8-B615875C822C}"/>
              </a:ext>
            </a:extLst>
          </p:cNvPr>
          <p:cNvSpPr txBox="1"/>
          <p:nvPr/>
        </p:nvSpPr>
        <p:spPr>
          <a:xfrm>
            <a:off x="948619" y="1039862"/>
            <a:ext cx="366019" cy="276999"/>
          </a:xfrm>
          <a:prstGeom prst="rect">
            <a:avLst/>
          </a:prstGeom>
          <a:noFill/>
        </p:spPr>
        <p:txBody>
          <a:bodyPr wrap="square">
            <a:spAutoFit/>
          </a:bodyPr>
          <a:lstStyle/>
          <a:p>
            <a:pPr algn="ctr"/>
            <a:r>
              <a:rPr lang="it-IT" sz="1200" i="1" noProof="0" dirty="0">
                <a:solidFill>
                  <a:srgbClr val="898989"/>
                </a:solidFill>
              </a:rPr>
              <a:t>X</a:t>
            </a:r>
            <a:r>
              <a:rPr lang="it-IT" sz="1200" i="1" baseline="-25000" noProof="0" dirty="0">
                <a:solidFill>
                  <a:srgbClr val="898989"/>
                </a:solidFill>
              </a:rPr>
              <a:t>N</a:t>
            </a:r>
          </a:p>
        </p:txBody>
      </p:sp>
      <p:sp>
        <p:nvSpPr>
          <p:cNvPr id="63" name="CasellaDiTesto 62">
            <a:extLst>
              <a:ext uri="{FF2B5EF4-FFF2-40B4-BE49-F238E27FC236}">
                <a16:creationId xmlns:a16="http://schemas.microsoft.com/office/drawing/2014/main" id="{B7E52E96-CFC3-7788-3A24-F9D2FE894CF2}"/>
              </a:ext>
            </a:extLst>
          </p:cNvPr>
          <p:cNvSpPr txBox="1"/>
          <p:nvPr/>
        </p:nvSpPr>
        <p:spPr>
          <a:xfrm>
            <a:off x="1286670" y="1418847"/>
            <a:ext cx="366019" cy="276999"/>
          </a:xfrm>
          <a:prstGeom prst="rect">
            <a:avLst/>
          </a:prstGeom>
          <a:noFill/>
        </p:spPr>
        <p:txBody>
          <a:bodyPr wrap="square">
            <a:spAutoFit/>
          </a:bodyPr>
          <a:lstStyle/>
          <a:p>
            <a:pPr algn="ctr"/>
            <a:r>
              <a:rPr lang="it-IT" sz="1200" i="1" noProof="0" dirty="0">
                <a:solidFill>
                  <a:srgbClr val="898989"/>
                </a:solidFill>
              </a:rPr>
              <a:t>X</a:t>
            </a:r>
            <a:r>
              <a:rPr lang="it-IT" sz="1200" i="1" baseline="-25000" dirty="0">
                <a:solidFill>
                  <a:srgbClr val="898989"/>
                </a:solidFill>
              </a:rPr>
              <a:t>1</a:t>
            </a:r>
            <a:endParaRPr lang="it-IT" sz="1200" i="1" baseline="-25000" noProof="0" dirty="0">
              <a:solidFill>
                <a:srgbClr val="898989"/>
              </a:solidFill>
            </a:endParaRPr>
          </a:p>
        </p:txBody>
      </p:sp>
      <p:sp>
        <p:nvSpPr>
          <p:cNvPr id="64" name="CasellaDiTesto 63">
            <a:extLst>
              <a:ext uri="{FF2B5EF4-FFF2-40B4-BE49-F238E27FC236}">
                <a16:creationId xmlns:a16="http://schemas.microsoft.com/office/drawing/2014/main" id="{B829BD76-9BCE-D0F5-5997-59D425C283D1}"/>
              </a:ext>
            </a:extLst>
          </p:cNvPr>
          <p:cNvSpPr txBox="1"/>
          <p:nvPr/>
        </p:nvSpPr>
        <p:spPr>
          <a:xfrm>
            <a:off x="701174" y="1253094"/>
            <a:ext cx="366019" cy="276999"/>
          </a:xfrm>
          <a:prstGeom prst="rect">
            <a:avLst/>
          </a:prstGeom>
          <a:noFill/>
        </p:spPr>
        <p:txBody>
          <a:bodyPr wrap="square">
            <a:spAutoFit/>
          </a:bodyPr>
          <a:lstStyle/>
          <a:p>
            <a:pPr algn="ctr"/>
            <a:r>
              <a:rPr lang="it-IT" sz="1200" i="1" noProof="0" dirty="0" err="1">
                <a:solidFill>
                  <a:srgbClr val="898989"/>
                </a:solidFill>
              </a:rPr>
              <a:t>t</a:t>
            </a:r>
            <a:r>
              <a:rPr lang="it-IT" sz="1200" i="1" baseline="-25000" noProof="0" dirty="0" err="1">
                <a:solidFill>
                  <a:srgbClr val="898989"/>
                </a:solidFill>
              </a:rPr>
              <a:t>N</a:t>
            </a:r>
            <a:endParaRPr lang="it-IT" sz="1200" i="1" baseline="-25000" noProof="0" dirty="0">
              <a:solidFill>
                <a:srgbClr val="898989"/>
              </a:solidFill>
            </a:endParaRPr>
          </a:p>
        </p:txBody>
      </p:sp>
      <p:sp>
        <p:nvSpPr>
          <p:cNvPr id="65" name="CasellaDiTesto 64">
            <a:extLst>
              <a:ext uri="{FF2B5EF4-FFF2-40B4-BE49-F238E27FC236}">
                <a16:creationId xmlns:a16="http://schemas.microsoft.com/office/drawing/2014/main" id="{88EA9458-DC0A-20C8-5706-9DB35730599D}"/>
              </a:ext>
            </a:extLst>
          </p:cNvPr>
          <p:cNvSpPr txBox="1"/>
          <p:nvPr/>
        </p:nvSpPr>
        <p:spPr>
          <a:xfrm>
            <a:off x="1038271" y="1590030"/>
            <a:ext cx="366019" cy="276999"/>
          </a:xfrm>
          <a:prstGeom prst="rect">
            <a:avLst/>
          </a:prstGeom>
          <a:noFill/>
        </p:spPr>
        <p:txBody>
          <a:bodyPr wrap="square">
            <a:spAutoFit/>
          </a:bodyPr>
          <a:lstStyle/>
          <a:p>
            <a:pPr algn="ctr"/>
            <a:r>
              <a:rPr lang="it-IT" sz="1200" i="1" noProof="0" dirty="0">
                <a:solidFill>
                  <a:srgbClr val="898989"/>
                </a:solidFill>
              </a:rPr>
              <a:t>t</a:t>
            </a:r>
            <a:r>
              <a:rPr lang="it-IT" sz="1200" i="1" baseline="-25000" noProof="0" dirty="0">
                <a:solidFill>
                  <a:srgbClr val="898989"/>
                </a:solidFill>
              </a:rPr>
              <a:t>1</a:t>
            </a:r>
          </a:p>
        </p:txBody>
      </p:sp>
      <p:sp>
        <p:nvSpPr>
          <p:cNvPr id="66" name="Rettangolo con angoli arrotondati 65">
            <a:extLst>
              <a:ext uri="{FF2B5EF4-FFF2-40B4-BE49-F238E27FC236}">
                <a16:creationId xmlns:a16="http://schemas.microsoft.com/office/drawing/2014/main" id="{94BDC663-DBF7-A030-1B40-76096F08C081}"/>
              </a:ext>
            </a:extLst>
          </p:cNvPr>
          <p:cNvSpPr/>
          <p:nvPr/>
        </p:nvSpPr>
        <p:spPr>
          <a:xfrm>
            <a:off x="437967" y="2537465"/>
            <a:ext cx="1200608" cy="471963"/>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Cloud/Shadow </a:t>
            </a:r>
            <a:r>
              <a:rPr lang="it-IT" sz="1200" noProof="0" dirty="0" err="1">
                <a:solidFill>
                  <a:schemeClr val="tx1"/>
                </a:solidFill>
              </a:rPr>
              <a:t>Detection</a:t>
            </a:r>
            <a:endParaRPr lang="it-IT" sz="1200" noProof="0" dirty="0">
              <a:solidFill>
                <a:schemeClr val="tx1"/>
              </a:solidFill>
            </a:endParaRPr>
          </a:p>
        </p:txBody>
      </p:sp>
      <p:cxnSp>
        <p:nvCxnSpPr>
          <p:cNvPr id="70" name="Connettore 2 69">
            <a:extLst>
              <a:ext uri="{FF2B5EF4-FFF2-40B4-BE49-F238E27FC236}">
                <a16:creationId xmlns:a16="http://schemas.microsoft.com/office/drawing/2014/main" id="{E516F596-BAD8-6FE8-63C2-2C2FF73FF3F3}"/>
              </a:ext>
            </a:extLst>
          </p:cNvPr>
          <p:cNvCxnSpPr>
            <a:cxnSpLocks/>
            <a:stCxn id="65" idx="1"/>
            <a:endCxn id="66" idx="0"/>
          </p:cNvCxnSpPr>
          <p:nvPr/>
        </p:nvCxnSpPr>
        <p:spPr>
          <a:xfrm>
            <a:off x="1038271" y="1728530"/>
            <a:ext cx="0" cy="80893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6" name="Elemento grafico 75" descr="Freccia circolare contorno">
            <a:extLst>
              <a:ext uri="{FF2B5EF4-FFF2-40B4-BE49-F238E27FC236}">
                <a16:creationId xmlns:a16="http://schemas.microsoft.com/office/drawing/2014/main" id="{9B6D6785-76D8-E851-0D3C-33F660F6F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114" y="3459457"/>
            <a:ext cx="703556" cy="703556"/>
          </a:xfrm>
          <a:prstGeom prst="rect">
            <a:avLst/>
          </a:prstGeom>
        </p:spPr>
      </p:pic>
      <p:sp>
        <p:nvSpPr>
          <p:cNvPr id="77" name="CasellaDiTesto 76">
            <a:extLst>
              <a:ext uri="{FF2B5EF4-FFF2-40B4-BE49-F238E27FC236}">
                <a16:creationId xmlns:a16="http://schemas.microsoft.com/office/drawing/2014/main" id="{91BB19CF-33B0-0E8D-904E-C8D961CC4C8E}"/>
              </a:ext>
            </a:extLst>
          </p:cNvPr>
          <p:cNvSpPr txBox="1"/>
          <p:nvPr/>
        </p:nvSpPr>
        <p:spPr>
          <a:xfrm>
            <a:off x="-43506" y="3175526"/>
            <a:ext cx="2143461" cy="276999"/>
          </a:xfrm>
          <a:prstGeom prst="rect">
            <a:avLst/>
          </a:prstGeom>
          <a:noFill/>
        </p:spPr>
        <p:txBody>
          <a:bodyPr wrap="square" rtlCol="0">
            <a:spAutoFit/>
          </a:bodyPr>
          <a:lstStyle/>
          <a:p>
            <a:pPr algn="ctr"/>
            <a:r>
              <a:rPr lang="it-IT" sz="1200" dirty="0"/>
              <a:t>Generate </a:t>
            </a:r>
            <a:r>
              <a:rPr lang="it-IT" sz="1200" dirty="0" err="1"/>
              <a:t>composites</a:t>
            </a:r>
            <a:endParaRPr lang="it-IT" sz="1200" dirty="0"/>
          </a:p>
        </p:txBody>
      </p:sp>
      <p:cxnSp>
        <p:nvCxnSpPr>
          <p:cNvPr id="102" name="Connettore a gomito 101">
            <a:extLst>
              <a:ext uri="{FF2B5EF4-FFF2-40B4-BE49-F238E27FC236}">
                <a16:creationId xmlns:a16="http://schemas.microsoft.com/office/drawing/2014/main" id="{2EFF5983-9A88-287C-2405-1AEF91897280}"/>
              </a:ext>
            </a:extLst>
          </p:cNvPr>
          <p:cNvCxnSpPr>
            <a:cxnSpLocks/>
            <a:stCxn id="76" idx="3"/>
            <a:endCxn id="87" idx="1"/>
          </p:cNvCxnSpPr>
          <p:nvPr/>
        </p:nvCxnSpPr>
        <p:spPr>
          <a:xfrm flipV="1">
            <a:off x="1377670" y="3810004"/>
            <a:ext cx="545358" cy="1231"/>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113" name="Connettore 2 112">
            <a:extLst>
              <a:ext uri="{FF2B5EF4-FFF2-40B4-BE49-F238E27FC236}">
                <a16:creationId xmlns:a16="http://schemas.microsoft.com/office/drawing/2014/main" id="{ADCAB602-53FB-790A-CB34-6FB675DB7C36}"/>
              </a:ext>
            </a:extLst>
          </p:cNvPr>
          <p:cNvCxnSpPr>
            <a:cxnSpLocks/>
            <a:stCxn id="66" idx="3"/>
            <a:endCxn id="34" idx="1"/>
          </p:cNvCxnSpPr>
          <p:nvPr/>
        </p:nvCxnSpPr>
        <p:spPr>
          <a:xfrm flipV="1">
            <a:off x="1638575" y="2773446"/>
            <a:ext cx="291134"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8" name="Rettangolo con angoli arrotondati 127">
            <a:extLst>
              <a:ext uri="{FF2B5EF4-FFF2-40B4-BE49-F238E27FC236}">
                <a16:creationId xmlns:a16="http://schemas.microsoft.com/office/drawing/2014/main" id="{B5523250-7071-602A-51A2-A7753ED5076D}"/>
              </a:ext>
            </a:extLst>
          </p:cNvPr>
          <p:cNvSpPr/>
          <p:nvPr/>
        </p:nvSpPr>
        <p:spPr>
          <a:xfrm>
            <a:off x="4880320" y="1590030"/>
            <a:ext cx="1215680" cy="471964"/>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Features Generation</a:t>
            </a:r>
          </a:p>
        </p:txBody>
      </p:sp>
      <p:sp>
        <p:nvSpPr>
          <p:cNvPr id="135" name="Rettangolo con angoli arrotondati 134">
            <a:extLst>
              <a:ext uri="{FF2B5EF4-FFF2-40B4-BE49-F238E27FC236}">
                <a16:creationId xmlns:a16="http://schemas.microsoft.com/office/drawing/2014/main" id="{5BAC0F63-3A54-7D2B-DEFC-A18925DA5849}"/>
              </a:ext>
            </a:extLst>
          </p:cNvPr>
          <p:cNvSpPr/>
          <p:nvPr/>
        </p:nvSpPr>
        <p:spPr>
          <a:xfrm>
            <a:off x="4880320" y="2301482"/>
            <a:ext cx="1215680" cy="471965"/>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Dataset Generation</a:t>
            </a:r>
          </a:p>
        </p:txBody>
      </p:sp>
      <p:cxnSp>
        <p:nvCxnSpPr>
          <p:cNvPr id="136" name="Connettore 2 135">
            <a:extLst>
              <a:ext uri="{FF2B5EF4-FFF2-40B4-BE49-F238E27FC236}">
                <a16:creationId xmlns:a16="http://schemas.microsoft.com/office/drawing/2014/main" id="{A98E5E27-2431-B530-22B3-6DF61305E3BD}"/>
              </a:ext>
            </a:extLst>
          </p:cNvPr>
          <p:cNvCxnSpPr>
            <a:cxnSpLocks/>
            <a:stCxn id="128" idx="3"/>
            <a:endCxn id="150" idx="1"/>
          </p:cNvCxnSpPr>
          <p:nvPr/>
        </p:nvCxnSpPr>
        <p:spPr>
          <a:xfrm>
            <a:off x="6096000" y="1826012"/>
            <a:ext cx="44030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0" name="Rettangolo 149">
            <a:extLst>
              <a:ext uri="{FF2B5EF4-FFF2-40B4-BE49-F238E27FC236}">
                <a16:creationId xmlns:a16="http://schemas.microsoft.com/office/drawing/2014/main" id="{AAB1CE93-BB66-FAD1-B823-761176B8BBE1}"/>
              </a:ext>
            </a:extLst>
          </p:cNvPr>
          <p:cNvSpPr/>
          <p:nvPr/>
        </p:nvSpPr>
        <p:spPr>
          <a:xfrm>
            <a:off x="6536308" y="1651840"/>
            <a:ext cx="1776243" cy="348343"/>
          </a:xfrm>
          <a:prstGeom prst="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solidFill>
                  <a:schemeClr val="tx1"/>
                </a:solidFill>
              </a:rPr>
              <a:t>Generated</a:t>
            </a:r>
            <a:r>
              <a:rPr lang="it-IT" sz="1200" dirty="0">
                <a:solidFill>
                  <a:schemeClr val="tx1"/>
                </a:solidFill>
              </a:rPr>
              <a:t> Features</a:t>
            </a:r>
          </a:p>
        </p:txBody>
      </p:sp>
      <p:cxnSp>
        <p:nvCxnSpPr>
          <p:cNvPr id="84" name="Connettore a gomito 83">
            <a:extLst>
              <a:ext uri="{FF2B5EF4-FFF2-40B4-BE49-F238E27FC236}">
                <a16:creationId xmlns:a16="http://schemas.microsoft.com/office/drawing/2014/main" id="{88F68E7D-C33E-3FEC-17C7-D5CB12673579}"/>
              </a:ext>
            </a:extLst>
          </p:cNvPr>
          <p:cNvCxnSpPr>
            <a:cxnSpLocks/>
            <a:stCxn id="34" idx="2"/>
            <a:endCxn id="77" idx="0"/>
          </p:cNvCxnSpPr>
          <p:nvPr/>
        </p:nvCxnSpPr>
        <p:spPr>
          <a:xfrm rot="5400000">
            <a:off x="1809074" y="2166768"/>
            <a:ext cx="227909" cy="1789606"/>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87" name="Rettangolo 86">
            <a:extLst>
              <a:ext uri="{FF2B5EF4-FFF2-40B4-BE49-F238E27FC236}">
                <a16:creationId xmlns:a16="http://schemas.microsoft.com/office/drawing/2014/main" id="{0BADE73D-D2A6-5D7B-A4FA-175F88F2A7CF}"/>
              </a:ext>
            </a:extLst>
          </p:cNvPr>
          <p:cNvSpPr/>
          <p:nvPr/>
        </p:nvSpPr>
        <p:spPr>
          <a:xfrm>
            <a:off x="1923028" y="3635832"/>
            <a:ext cx="1776243" cy="348343"/>
          </a:xfrm>
          <a:prstGeom prst="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solidFill>
                  <a:schemeClr val="tx1"/>
                </a:solidFill>
              </a:rPr>
              <a:t>Composites</a:t>
            </a:r>
            <a:endParaRPr lang="it-IT" sz="1200" dirty="0">
              <a:solidFill>
                <a:schemeClr val="tx1"/>
              </a:solidFill>
            </a:endParaRPr>
          </a:p>
        </p:txBody>
      </p:sp>
      <p:sp>
        <p:nvSpPr>
          <p:cNvPr id="91" name="Rettangolo con angoli arrotondati 90">
            <a:extLst>
              <a:ext uri="{FF2B5EF4-FFF2-40B4-BE49-F238E27FC236}">
                <a16:creationId xmlns:a16="http://schemas.microsoft.com/office/drawing/2014/main" id="{E6D2BC14-1D47-9B01-3E97-EBED3D470ACA}"/>
              </a:ext>
            </a:extLst>
          </p:cNvPr>
          <p:cNvSpPr/>
          <p:nvPr/>
        </p:nvSpPr>
        <p:spPr>
          <a:xfrm>
            <a:off x="335112" y="4416144"/>
            <a:ext cx="1317578" cy="884509"/>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Cloud / </a:t>
            </a:r>
            <a:r>
              <a:rPr lang="it-IT" sz="1200" dirty="0">
                <a:solidFill>
                  <a:schemeClr val="tx1"/>
                </a:solidFill>
              </a:rPr>
              <a:t>S</a:t>
            </a:r>
            <a:r>
              <a:rPr lang="it-IT" sz="1200" noProof="0" dirty="0" err="1">
                <a:solidFill>
                  <a:schemeClr val="tx1"/>
                </a:solidFill>
              </a:rPr>
              <a:t>hadow</a:t>
            </a:r>
            <a:r>
              <a:rPr lang="it-IT" sz="1200" noProof="0" dirty="0">
                <a:solidFill>
                  <a:schemeClr val="tx1"/>
                </a:solidFill>
              </a:rPr>
              <a:t> </a:t>
            </a:r>
            <a:r>
              <a:rPr lang="it-IT" sz="1200" noProof="0" dirty="0" err="1">
                <a:solidFill>
                  <a:schemeClr val="tx1"/>
                </a:solidFill>
              </a:rPr>
              <a:t>Restoration</a:t>
            </a:r>
            <a:r>
              <a:rPr lang="it-IT" sz="1200" noProof="0" dirty="0">
                <a:solidFill>
                  <a:schemeClr val="tx1"/>
                </a:solidFill>
              </a:rPr>
              <a:t> &amp; </a:t>
            </a:r>
            <a:r>
              <a:rPr lang="it-IT" sz="1200" noProof="0" dirty="0" err="1">
                <a:solidFill>
                  <a:schemeClr val="tx1"/>
                </a:solidFill>
              </a:rPr>
              <a:t>Topographic</a:t>
            </a:r>
            <a:r>
              <a:rPr lang="it-IT" sz="1200" noProof="0" dirty="0">
                <a:solidFill>
                  <a:schemeClr val="tx1"/>
                </a:solidFill>
              </a:rPr>
              <a:t> </a:t>
            </a:r>
            <a:r>
              <a:rPr lang="it-IT" sz="1200" noProof="0" dirty="0" err="1">
                <a:solidFill>
                  <a:schemeClr val="tx1"/>
                </a:solidFill>
              </a:rPr>
              <a:t>Restoration</a:t>
            </a:r>
            <a:endParaRPr lang="it-IT" sz="1200" noProof="0" dirty="0">
              <a:solidFill>
                <a:schemeClr val="tx1"/>
              </a:solidFill>
            </a:endParaRPr>
          </a:p>
        </p:txBody>
      </p:sp>
      <p:cxnSp>
        <p:nvCxnSpPr>
          <p:cNvPr id="92" name="Connettore a gomito 91">
            <a:extLst>
              <a:ext uri="{FF2B5EF4-FFF2-40B4-BE49-F238E27FC236}">
                <a16:creationId xmlns:a16="http://schemas.microsoft.com/office/drawing/2014/main" id="{00E2B09B-321F-8260-3427-64445FD59711}"/>
              </a:ext>
            </a:extLst>
          </p:cNvPr>
          <p:cNvCxnSpPr>
            <a:cxnSpLocks/>
            <a:stCxn id="87" idx="2"/>
            <a:endCxn id="91" idx="0"/>
          </p:cNvCxnSpPr>
          <p:nvPr/>
        </p:nvCxnSpPr>
        <p:spPr>
          <a:xfrm rot="5400000">
            <a:off x="1686542" y="3291535"/>
            <a:ext cx="431969" cy="1817249"/>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95" name="Rettangolo 94">
            <a:extLst>
              <a:ext uri="{FF2B5EF4-FFF2-40B4-BE49-F238E27FC236}">
                <a16:creationId xmlns:a16="http://schemas.microsoft.com/office/drawing/2014/main" id="{99BABF47-0E2B-AB73-F1D2-DC206615748E}"/>
              </a:ext>
            </a:extLst>
          </p:cNvPr>
          <p:cNvSpPr/>
          <p:nvPr/>
        </p:nvSpPr>
        <p:spPr>
          <a:xfrm>
            <a:off x="1919687" y="4685216"/>
            <a:ext cx="1776243" cy="348343"/>
          </a:xfrm>
          <a:prstGeom prst="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solidFill>
                  <a:schemeClr val="tx1"/>
                </a:solidFill>
              </a:rPr>
              <a:t>Restored</a:t>
            </a:r>
            <a:r>
              <a:rPr lang="it-IT" sz="1200" dirty="0">
                <a:solidFill>
                  <a:schemeClr val="tx1"/>
                </a:solidFill>
              </a:rPr>
              <a:t> </a:t>
            </a:r>
            <a:r>
              <a:rPr lang="it-IT" sz="1200" dirty="0" err="1">
                <a:solidFill>
                  <a:schemeClr val="tx1"/>
                </a:solidFill>
              </a:rPr>
              <a:t>Composites</a:t>
            </a:r>
            <a:endParaRPr lang="it-IT" sz="1200" dirty="0">
              <a:solidFill>
                <a:schemeClr val="tx1"/>
              </a:solidFill>
            </a:endParaRPr>
          </a:p>
        </p:txBody>
      </p:sp>
      <p:cxnSp>
        <p:nvCxnSpPr>
          <p:cNvPr id="98" name="Connettore a gomito 97">
            <a:extLst>
              <a:ext uri="{FF2B5EF4-FFF2-40B4-BE49-F238E27FC236}">
                <a16:creationId xmlns:a16="http://schemas.microsoft.com/office/drawing/2014/main" id="{D1EC60E7-BA32-E544-39B2-E872592B8F31}"/>
              </a:ext>
            </a:extLst>
          </p:cNvPr>
          <p:cNvCxnSpPr>
            <a:cxnSpLocks/>
            <a:stCxn id="91" idx="3"/>
            <a:endCxn id="95" idx="1"/>
          </p:cNvCxnSpPr>
          <p:nvPr/>
        </p:nvCxnSpPr>
        <p:spPr>
          <a:xfrm>
            <a:off x="1652690" y="4858399"/>
            <a:ext cx="266997" cy="989"/>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103" name="Rettangolo 102">
            <a:extLst>
              <a:ext uri="{FF2B5EF4-FFF2-40B4-BE49-F238E27FC236}">
                <a16:creationId xmlns:a16="http://schemas.microsoft.com/office/drawing/2014/main" id="{22942B98-F3B4-9B79-E544-98320503946D}"/>
              </a:ext>
            </a:extLst>
          </p:cNvPr>
          <p:cNvSpPr/>
          <p:nvPr/>
        </p:nvSpPr>
        <p:spPr>
          <a:xfrm>
            <a:off x="2454157" y="5450631"/>
            <a:ext cx="426574" cy="556369"/>
          </a:xfrm>
          <a:prstGeom prst="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 name="CasellaDiTesto 103">
            <a:extLst>
              <a:ext uri="{FF2B5EF4-FFF2-40B4-BE49-F238E27FC236}">
                <a16:creationId xmlns:a16="http://schemas.microsoft.com/office/drawing/2014/main" id="{EF7EAE04-7E09-FF4E-400A-62B2E60A35F9}"/>
              </a:ext>
            </a:extLst>
          </p:cNvPr>
          <p:cNvSpPr txBox="1"/>
          <p:nvPr/>
        </p:nvSpPr>
        <p:spPr>
          <a:xfrm rot="16200000">
            <a:off x="1877788" y="5497983"/>
            <a:ext cx="766148" cy="461665"/>
          </a:xfrm>
          <a:prstGeom prst="rect">
            <a:avLst/>
          </a:prstGeom>
          <a:noFill/>
        </p:spPr>
        <p:txBody>
          <a:bodyPr wrap="square">
            <a:spAutoFit/>
          </a:bodyPr>
          <a:lstStyle/>
          <a:p>
            <a:pPr algn="ctr"/>
            <a:r>
              <a:rPr lang="it-IT" sz="1200" b="1" noProof="0" dirty="0">
                <a:solidFill>
                  <a:srgbClr val="898989"/>
                </a:solidFill>
              </a:rPr>
              <a:t>SRTM</a:t>
            </a:r>
          </a:p>
          <a:p>
            <a:pPr algn="ctr"/>
            <a:r>
              <a:rPr lang="it-IT" sz="1200" b="1" dirty="0">
                <a:solidFill>
                  <a:srgbClr val="898989"/>
                </a:solidFill>
              </a:rPr>
              <a:t>DEM</a:t>
            </a:r>
            <a:endParaRPr lang="it-IT" sz="1200" b="1" noProof="0" dirty="0">
              <a:solidFill>
                <a:srgbClr val="898989"/>
              </a:solidFill>
            </a:endParaRPr>
          </a:p>
        </p:txBody>
      </p:sp>
      <p:sp>
        <p:nvSpPr>
          <p:cNvPr id="112" name="Rettangolo 111">
            <a:extLst>
              <a:ext uri="{FF2B5EF4-FFF2-40B4-BE49-F238E27FC236}">
                <a16:creationId xmlns:a16="http://schemas.microsoft.com/office/drawing/2014/main" id="{491057D9-3E11-4688-1F1B-76765E675FBE}"/>
              </a:ext>
            </a:extLst>
          </p:cNvPr>
          <p:cNvSpPr/>
          <p:nvPr/>
        </p:nvSpPr>
        <p:spPr>
          <a:xfrm>
            <a:off x="6536308" y="2363292"/>
            <a:ext cx="1776243" cy="348343"/>
          </a:xfrm>
          <a:prstGeom prst="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solidFill>
                  <a:schemeClr val="tx1"/>
                </a:solidFill>
              </a:rPr>
              <a:t>Generated</a:t>
            </a:r>
            <a:r>
              <a:rPr lang="it-IT" sz="1200" dirty="0">
                <a:solidFill>
                  <a:schemeClr val="tx1"/>
                </a:solidFill>
              </a:rPr>
              <a:t> Dataset</a:t>
            </a:r>
          </a:p>
        </p:txBody>
      </p:sp>
      <p:cxnSp>
        <p:nvCxnSpPr>
          <p:cNvPr id="114" name="Connettore 2 113">
            <a:extLst>
              <a:ext uri="{FF2B5EF4-FFF2-40B4-BE49-F238E27FC236}">
                <a16:creationId xmlns:a16="http://schemas.microsoft.com/office/drawing/2014/main" id="{087E9C89-9C9D-6D4F-9251-EAB5B69472AA}"/>
              </a:ext>
            </a:extLst>
          </p:cNvPr>
          <p:cNvCxnSpPr>
            <a:cxnSpLocks/>
            <a:stCxn id="135" idx="3"/>
            <a:endCxn id="112" idx="1"/>
          </p:cNvCxnSpPr>
          <p:nvPr/>
        </p:nvCxnSpPr>
        <p:spPr>
          <a:xfrm flipV="1">
            <a:off x="6096000" y="2537464"/>
            <a:ext cx="440308"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7" name="Connettore a gomito 116">
            <a:extLst>
              <a:ext uri="{FF2B5EF4-FFF2-40B4-BE49-F238E27FC236}">
                <a16:creationId xmlns:a16="http://schemas.microsoft.com/office/drawing/2014/main" id="{11E7796B-2B73-AFB0-11DC-E704F7537D64}"/>
              </a:ext>
            </a:extLst>
          </p:cNvPr>
          <p:cNvCxnSpPr>
            <a:cxnSpLocks/>
            <a:stCxn id="95" idx="3"/>
            <a:endCxn id="128" idx="1"/>
          </p:cNvCxnSpPr>
          <p:nvPr/>
        </p:nvCxnSpPr>
        <p:spPr>
          <a:xfrm flipV="1">
            <a:off x="3695930" y="1826012"/>
            <a:ext cx="1184390" cy="3033376"/>
          </a:xfrm>
          <a:prstGeom prst="bentConnector3">
            <a:avLst>
              <a:gd name="adj1" fmla="val 50000"/>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0" name="Connettore a gomito 119">
            <a:extLst>
              <a:ext uri="{FF2B5EF4-FFF2-40B4-BE49-F238E27FC236}">
                <a16:creationId xmlns:a16="http://schemas.microsoft.com/office/drawing/2014/main" id="{32A1831E-D42A-6E6B-098A-A49B30DB7047}"/>
              </a:ext>
            </a:extLst>
          </p:cNvPr>
          <p:cNvCxnSpPr>
            <a:cxnSpLocks/>
            <a:stCxn id="103" idx="3"/>
            <a:endCxn id="128" idx="1"/>
          </p:cNvCxnSpPr>
          <p:nvPr/>
        </p:nvCxnSpPr>
        <p:spPr>
          <a:xfrm flipV="1">
            <a:off x="2880731" y="1826012"/>
            <a:ext cx="1999589" cy="3902804"/>
          </a:xfrm>
          <a:prstGeom prst="bentConnector3">
            <a:avLst>
              <a:gd name="adj1" fmla="val 70578"/>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4" name="Connettore a gomito 123">
            <a:extLst>
              <a:ext uri="{FF2B5EF4-FFF2-40B4-BE49-F238E27FC236}">
                <a16:creationId xmlns:a16="http://schemas.microsoft.com/office/drawing/2014/main" id="{A987ABCE-407D-95DE-AF6B-BE4A69EA3BC7}"/>
              </a:ext>
            </a:extLst>
          </p:cNvPr>
          <p:cNvCxnSpPr>
            <a:cxnSpLocks/>
            <a:stCxn id="103" idx="3"/>
            <a:endCxn id="135" idx="1"/>
          </p:cNvCxnSpPr>
          <p:nvPr/>
        </p:nvCxnSpPr>
        <p:spPr>
          <a:xfrm flipV="1">
            <a:off x="2880731" y="2537465"/>
            <a:ext cx="1999589" cy="3191351"/>
          </a:xfrm>
          <a:prstGeom prst="bentConnector3">
            <a:avLst>
              <a:gd name="adj1" fmla="val 86584"/>
            </a:avLst>
          </a:prstGeom>
          <a:ln w="19050">
            <a:solidFill>
              <a:srgbClr val="FFC000"/>
            </a:solidFill>
            <a:tailEnd type="triangle"/>
          </a:ln>
        </p:spPr>
        <p:style>
          <a:lnRef idx="1">
            <a:schemeClr val="dk1"/>
          </a:lnRef>
          <a:fillRef idx="0">
            <a:schemeClr val="dk1"/>
          </a:fillRef>
          <a:effectRef idx="0">
            <a:schemeClr val="dk1"/>
          </a:effectRef>
          <a:fontRef idx="minor">
            <a:schemeClr val="tx1"/>
          </a:fontRef>
        </p:style>
      </p:cxnSp>
      <p:cxnSp>
        <p:nvCxnSpPr>
          <p:cNvPr id="139" name="Connettore a gomito 138">
            <a:extLst>
              <a:ext uri="{FF2B5EF4-FFF2-40B4-BE49-F238E27FC236}">
                <a16:creationId xmlns:a16="http://schemas.microsoft.com/office/drawing/2014/main" id="{3D2867A1-4B5B-3B52-0A09-C8A4849C9C2D}"/>
              </a:ext>
            </a:extLst>
          </p:cNvPr>
          <p:cNvCxnSpPr>
            <a:cxnSpLocks/>
            <a:stCxn id="95" idx="3"/>
            <a:endCxn id="135" idx="1"/>
          </p:cNvCxnSpPr>
          <p:nvPr/>
        </p:nvCxnSpPr>
        <p:spPr>
          <a:xfrm flipV="1">
            <a:off x="3695930" y="2537465"/>
            <a:ext cx="1184390" cy="2321923"/>
          </a:xfrm>
          <a:prstGeom prst="bentConnector3">
            <a:avLst>
              <a:gd name="adj1" fmla="val 77022"/>
            </a:avLst>
          </a:prstGeom>
          <a:ln w="19050">
            <a:solidFill>
              <a:srgbClr val="FFC000"/>
            </a:solidFill>
            <a:tailEnd type="triangle"/>
          </a:ln>
        </p:spPr>
        <p:style>
          <a:lnRef idx="1">
            <a:schemeClr val="dk1"/>
          </a:lnRef>
          <a:fillRef idx="0">
            <a:schemeClr val="dk1"/>
          </a:fillRef>
          <a:effectRef idx="0">
            <a:schemeClr val="dk1"/>
          </a:effectRef>
          <a:fontRef idx="minor">
            <a:schemeClr val="tx1"/>
          </a:fontRef>
        </p:style>
      </p:cxnSp>
      <p:sp>
        <p:nvSpPr>
          <p:cNvPr id="146" name="Rettangolo 145">
            <a:extLst>
              <a:ext uri="{FF2B5EF4-FFF2-40B4-BE49-F238E27FC236}">
                <a16:creationId xmlns:a16="http://schemas.microsoft.com/office/drawing/2014/main" id="{376D7475-14E7-8C2A-DCC4-E4D0ADCDD29E}"/>
              </a:ext>
            </a:extLst>
          </p:cNvPr>
          <p:cNvSpPr/>
          <p:nvPr/>
        </p:nvSpPr>
        <p:spPr>
          <a:xfrm>
            <a:off x="4777740" y="3275782"/>
            <a:ext cx="6420357" cy="13114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3" name="Rettangolo con angoli arrotondati 152">
            <a:extLst>
              <a:ext uri="{FF2B5EF4-FFF2-40B4-BE49-F238E27FC236}">
                <a16:creationId xmlns:a16="http://schemas.microsoft.com/office/drawing/2014/main" id="{5861D0D6-3622-2551-E838-F5D849D922A9}"/>
              </a:ext>
            </a:extLst>
          </p:cNvPr>
          <p:cNvSpPr/>
          <p:nvPr/>
        </p:nvSpPr>
        <p:spPr>
          <a:xfrm>
            <a:off x="4880320" y="3009428"/>
            <a:ext cx="1215680" cy="471963"/>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Features </a:t>
            </a:r>
            <a:r>
              <a:rPr lang="it-IT" sz="1200" noProof="0" dirty="0" err="1">
                <a:solidFill>
                  <a:schemeClr val="tx1"/>
                </a:solidFill>
              </a:rPr>
              <a:t>preprocessing</a:t>
            </a:r>
            <a:endParaRPr lang="it-IT" sz="1200" noProof="0" dirty="0">
              <a:solidFill>
                <a:schemeClr val="tx1"/>
              </a:solidFill>
            </a:endParaRPr>
          </a:p>
        </p:txBody>
      </p:sp>
      <p:cxnSp>
        <p:nvCxnSpPr>
          <p:cNvPr id="155" name="Connettore a gomito 154">
            <a:extLst>
              <a:ext uri="{FF2B5EF4-FFF2-40B4-BE49-F238E27FC236}">
                <a16:creationId xmlns:a16="http://schemas.microsoft.com/office/drawing/2014/main" id="{9561567F-2C4D-CDB3-2E78-2C1BC22ABB7B}"/>
              </a:ext>
            </a:extLst>
          </p:cNvPr>
          <p:cNvCxnSpPr>
            <a:cxnSpLocks/>
            <a:stCxn id="112" idx="2"/>
            <a:endCxn id="153" idx="0"/>
          </p:cNvCxnSpPr>
          <p:nvPr/>
        </p:nvCxnSpPr>
        <p:spPr>
          <a:xfrm rot="5400000">
            <a:off x="6307399" y="1892396"/>
            <a:ext cx="297793" cy="1936270"/>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158" name="Rettangolo con angoli arrotondati 157">
            <a:extLst>
              <a:ext uri="{FF2B5EF4-FFF2-40B4-BE49-F238E27FC236}">
                <a16:creationId xmlns:a16="http://schemas.microsoft.com/office/drawing/2014/main" id="{CECB3850-E72B-4954-0730-275F9A5FA34C}"/>
              </a:ext>
            </a:extLst>
          </p:cNvPr>
          <p:cNvSpPr/>
          <p:nvPr/>
        </p:nvSpPr>
        <p:spPr>
          <a:xfrm>
            <a:off x="4880320" y="3614064"/>
            <a:ext cx="1215680" cy="638864"/>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Features </a:t>
            </a:r>
            <a:r>
              <a:rPr lang="it-IT" sz="1200" noProof="0" dirty="0" err="1">
                <a:solidFill>
                  <a:schemeClr val="tx1"/>
                </a:solidFill>
              </a:rPr>
              <a:t>Selection</a:t>
            </a:r>
            <a:r>
              <a:rPr lang="it-IT" sz="1200" noProof="0" dirty="0">
                <a:solidFill>
                  <a:schemeClr val="tx1"/>
                </a:solidFill>
              </a:rPr>
              <a:t> &amp; </a:t>
            </a:r>
            <a:r>
              <a:rPr lang="it-IT" sz="1200" noProof="0" dirty="0" err="1">
                <a:solidFill>
                  <a:schemeClr val="tx1"/>
                </a:solidFill>
              </a:rPr>
              <a:t>Reduction</a:t>
            </a:r>
            <a:endParaRPr lang="it-IT" sz="1200" noProof="0" dirty="0">
              <a:solidFill>
                <a:schemeClr val="tx1"/>
              </a:solidFill>
            </a:endParaRPr>
          </a:p>
        </p:txBody>
      </p:sp>
      <p:cxnSp>
        <p:nvCxnSpPr>
          <p:cNvPr id="159" name="Connettore 2 158">
            <a:extLst>
              <a:ext uri="{FF2B5EF4-FFF2-40B4-BE49-F238E27FC236}">
                <a16:creationId xmlns:a16="http://schemas.microsoft.com/office/drawing/2014/main" id="{04351A07-C2A0-BC65-6641-BDAE1BA04FBE}"/>
              </a:ext>
            </a:extLst>
          </p:cNvPr>
          <p:cNvCxnSpPr>
            <a:cxnSpLocks/>
            <a:stCxn id="153" idx="2"/>
            <a:endCxn id="158" idx="0"/>
          </p:cNvCxnSpPr>
          <p:nvPr/>
        </p:nvCxnSpPr>
        <p:spPr>
          <a:xfrm>
            <a:off x="5488160" y="3481391"/>
            <a:ext cx="0" cy="1326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2" name="Rettangolo con angoli arrotondati 161">
            <a:extLst>
              <a:ext uri="{FF2B5EF4-FFF2-40B4-BE49-F238E27FC236}">
                <a16:creationId xmlns:a16="http://schemas.microsoft.com/office/drawing/2014/main" id="{49CBAD80-7A4E-E7D6-141C-524C061D6E7C}"/>
              </a:ext>
            </a:extLst>
          </p:cNvPr>
          <p:cNvSpPr/>
          <p:nvPr/>
        </p:nvSpPr>
        <p:spPr>
          <a:xfrm>
            <a:off x="6456295" y="3690232"/>
            <a:ext cx="1215680" cy="471963"/>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Train SVM models</a:t>
            </a:r>
          </a:p>
        </p:txBody>
      </p:sp>
      <p:sp>
        <p:nvSpPr>
          <p:cNvPr id="163" name="Rettangolo con angoli arrotondati 162">
            <a:extLst>
              <a:ext uri="{FF2B5EF4-FFF2-40B4-BE49-F238E27FC236}">
                <a16:creationId xmlns:a16="http://schemas.microsoft.com/office/drawing/2014/main" id="{286A8E34-0B3F-B594-5D9F-DAC8FA02CD6A}"/>
              </a:ext>
            </a:extLst>
          </p:cNvPr>
          <p:cNvSpPr/>
          <p:nvPr/>
        </p:nvSpPr>
        <p:spPr>
          <a:xfrm>
            <a:off x="8032270" y="3606781"/>
            <a:ext cx="1391552" cy="638864"/>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rPr>
              <a:t>SVM </a:t>
            </a:r>
            <a:r>
              <a:rPr lang="it-IT" sz="1200" dirty="0" err="1">
                <a:solidFill>
                  <a:schemeClr val="tx1"/>
                </a:solidFill>
              </a:rPr>
              <a:t>evaluation</a:t>
            </a:r>
            <a:r>
              <a:rPr lang="it-IT" sz="1200" dirty="0">
                <a:solidFill>
                  <a:schemeClr val="tx1"/>
                </a:solidFill>
              </a:rPr>
              <a:t> and </a:t>
            </a:r>
            <a:r>
              <a:rPr lang="it-IT" sz="1200" dirty="0" err="1">
                <a:solidFill>
                  <a:schemeClr val="tx1"/>
                </a:solidFill>
              </a:rPr>
              <a:t>Calibration</a:t>
            </a:r>
            <a:r>
              <a:rPr lang="it-IT" sz="1200" dirty="0">
                <a:solidFill>
                  <a:schemeClr val="tx1"/>
                </a:solidFill>
              </a:rPr>
              <a:t> </a:t>
            </a:r>
            <a:r>
              <a:rPr lang="it-IT" sz="1200" dirty="0" err="1">
                <a:solidFill>
                  <a:schemeClr val="tx1"/>
                </a:solidFill>
              </a:rPr>
              <a:t>curves</a:t>
            </a:r>
            <a:endParaRPr lang="it-IT" sz="1200" noProof="0" dirty="0">
              <a:solidFill>
                <a:schemeClr val="tx1"/>
              </a:solidFill>
            </a:endParaRPr>
          </a:p>
        </p:txBody>
      </p:sp>
      <p:cxnSp>
        <p:nvCxnSpPr>
          <p:cNvPr id="164" name="Connettore 2 163">
            <a:extLst>
              <a:ext uri="{FF2B5EF4-FFF2-40B4-BE49-F238E27FC236}">
                <a16:creationId xmlns:a16="http://schemas.microsoft.com/office/drawing/2014/main" id="{6A788FC8-B678-3BBD-0D24-10D755BFC583}"/>
              </a:ext>
            </a:extLst>
          </p:cNvPr>
          <p:cNvCxnSpPr>
            <a:cxnSpLocks/>
            <a:stCxn id="158" idx="3"/>
          </p:cNvCxnSpPr>
          <p:nvPr/>
        </p:nvCxnSpPr>
        <p:spPr>
          <a:xfrm>
            <a:off x="6096000" y="3933496"/>
            <a:ext cx="36029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7" name="Connettore 2 166">
            <a:extLst>
              <a:ext uri="{FF2B5EF4-FFF2-40B4-BE49-F238E27FC236}">
                <a16:creationId xmlns:a16="http://schemas.microsoft.com/office/drawing/2014/main" id="{DFBD5C55-CE7E-7BE4-9F11-45676D304D69}"/>
              </a:ext>
            </a:extLst>
          </p:cNvPr>
          <p:cNvCxnSpPr>
            <a:cxnSpLocks/>
            <a:stCxn id="162" idx="3"/>
          </p:cNvCxnSpPr>
          <p:nvPr/>
        </p:nvCxnSpPr>
        <p:spPr>
          <a:xfrm>
            <a:off x="7671975" y="3926214"/>
            <a:ext cx="360295" cy="728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0" name="Rettangolo con angoli arrotondati 169">
            <a:extLst>
              <a:ext uri="{FF2B5EF4-FFF2-40B4-BE49-F238E27FC236}">
                <a16:creationId xmlns:a16="http://schemas.microsoft.com/office/drawing/2014/main" id="{37FACB5E-995D-74C2-C65B-A319699ACC5E}"/>
              </a:ext>
            </a:extLst>
          </p:cNvPr>
          <p:cNvSpPr/>
          <p:nvPr/>
        </p:nvSpPr>
        <p:spPr>
          <a:xfrm>
            <a:off x="9677574" y="3614064"/>
            <a:ext cx="1391552" cy="638864"/>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solidFill>
                  <a:schemeClr val="tx1"/>
                </a:solidFill>
              </a:rPr>
              <a:t>Grid</a:t>
            </a:r>
            <a:r>
              <a:rPr lang="it-IT" sz="1200" dirty="0">
                <a:solidFill>
                  <a:schemeClr val="tx1"/>
                </a:solidFill>
              </a:rPr>
              <a:t> </a:t>
            </a:r>
            <a:r>
              <a:rPr lang="it-IT" sz="1200" dirty="0" err="1">
                <a:solidFill>
                  <a:schemeClr val="tx1"/>
                </a:solidFill>
              </a:rPr>
              <a:t>Search</a:t>
            </a:r>
            <a:r>
              <a:rPr lang="it-IT" sz="1200" dirty="0">
                <a:solidFill>
                  <a:schemeClr val="tx1"/>
                </a:solidFill>
              </a:rPr>
              <a:t> Evaluation</a:t>
            </a:r>
            <a:endParaRPr lang="it-IT" sz="1200" noProof="0" dirty="0">
              <a:solidFill>
                <a:schemeClr val="tx1"/>
              </a:solidFill>
            </a:endParaRPr>
          </a:p>
        </p:txBody>
      </p:sp>
      <p:cxnSp>
        <p:nvCxnSpPr>
          <p:cNvPr id="171" name="Connettore a gomito 170">
            <a:extLst>
              <a:ext uri="{FF2B5EF4-FFF2-40B4-BE49-F238E27FC236}">
                <a16:creationId xmlns:a16="http://schemas.microsoft.com/office/drawing/2014/main" id="{4EE9F597-D9B6-BF49-C567-DCB158115BB4}"/>
              </a:ext>
            </a:extLst>
          </p:cNvPr>
          <p:cNvCxnSpPr>
            <a:cxnSpLocks/>
            <a:stCxn id="112" idx="2"/>
            <a:endCxn id="170" idx="0"/>
          </p:cNvCxnSpPr>
          <p:nvPr/>
        </p:nvCxnSpPr>
        <p:spPr>
          <a:xfrm rot="16200000" flipH="1">
            <a:off x="8447676" y="1688389"/>
            <a:ext cx="902429" cy="2948920"/>
          </a:xfrm>
          <a:prstGeom prst="bentConnector3">
            <a:avLst>
              <a:gd name="adj1" fmla="val 17069"/>
            </a:avLst>
          </a:prstGeom>
          <a:ln w="19050">
            <a:tailEnd type="triangle"/>
          </a:ln>
        </p:spPr>
        <p:style>
          <a:lnRef idx="1">
            <a:schemeClr val="dk1"/>
          </a:lnRef>
          <a:fillRef idx="0">
            <a:schemeClr val="dk1"/>
          </a:fillRef>
          <a:effectRef idx="0">
            <a:schemeClr val="dk1"/>
          </a:effectRef>
          <a:fontRef idx="minor">
            <a:schemeClr val="tx1"/>
          </a:fontRef>
        </p:style>
      </p:cxnSp>
      <p:sp>
        <p:nvSpPr>
          <p:cNvPr id="176" name="Rettangolo 175">
            <a:extLst>
              <a:ext uri="{FF2B5EF4-FFF2-40B4-BE49-F238E27FC236}">
                <a16:creationId xmlns:a16="http://schemas.microsoft.com/office/drawing/2014/main" id="{8C884E2D-12C7-9027-663C-3DFA023F1BAB}"/>
              </a:ext>
            </a:extLst>
          </p:cNvPr>
          <p:cNvSpPr/>
          <p:nvPr/>
        </p:nvSpPr>
        <p:spPr>
          <a:xfrm>
            <a:off x="4912612" y="5183169"/>
            <a:ext cx="1776243" cy="348343"/>
          </a:xfrm>
          <a:prstGeom prst="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solidFill>
                  <a:schemeClr val="tx1"/>
                </a:solidFill>
              </a:rPr>
              <a:t>Trained</a:t>
            </a:r>
            <a:r>
              <a:rPr lang="it-IT" sz="1200" dirty="0">
                <a:solidFill>
                  <a:schemeClr val="tx1"/>
                </a:solidFill>
              </a:rPr>
              <a:t> </a:t>
            </a:r>
            <a:r>
              <a:rPr lang="it-IT" sz="1200" dirty="0" err="1">
                <a:solidFill>
                  <a:schemeClr val="tx1"/>
                </a:solidFill>
              </a:rPr>
              <a:t>SVMs</a:t>
            </a:r>
            <a:endParaRPr lang="it-IT" sz="1200" dirty="0">
              <a:solidFill>
                <a:schemeClr val="tx1"/>
              </a:solidFill>
            </a:endParaRPr>
          </a:p>
        </p:txBody>
      </p:sp>
      <p:sp>
        <p:nvSpPr>
          <p:cNvPr id="177" name="Rettangolo con angoli arrotondati 176">
            <a:extLst>
              <a:ext uri="{FF2B5EF4-FFF2-40B4-BE49-F238E27FC236}">
                <a16:creationId xmlns:a16="http://schemas.microsoft.com/office/drawing/2014/main" id="{6C2A8088-3CC9-E227-C5FF-E17289B7CF50}"/>
              </a:ext>
            </a:extLst>
          </p:cNvPr>
          <p:cNvSpPr/>
          <p:nvPr/>
        </p:nvSpPr>
        <p:spPr>
          <a:xfrm>
            <a:off x="7544821" y="5121974"/>
            <a:ext cx="1448754" cy="471965"/>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Land Cover </a:t>
            </a:r>
            <a:r>
              <a:rPr lang="it-IT" sz="1200" noProof="0" dirty="0" err="1">
                <a:solidFill>
                  <a:schemeClr val="tx1"/>
                </a:solidFill>
              </a:rPr>
              <a:t>map</a:t>
            </a:r>
            <a:r>
              <a:rPr lang="it-IT" sz="1200" noProof="0" dirty="0">
                <a:solidFill>
                  <a:schemeClr val="tx1"/>
                </a:solidFill>
              </a:rPr>
              <a:t> Generation</a:t>
            </a:r>
          </a:p>
        </p:txBody>
      </p:sp>
      <p:grpSp>
        <p:nvGrpSpPr>
          <p:cNvPr id="178" name="Gruppo 177">
            <a:extLst>
              <a:ext uri="{FF2B5EF4-FFF2-40B4-BE49-F238E27FC236}">
                <a16:creationId xmlns:a16="http://schemas.microsoft.com/office/drawing/2014/main" id="{BA1361A2-6EFE-F203-6A57-EC3C9389EA45}"/>
              </a:ext>
            </a:extLst>
          </p:cNvPr>
          <p:cNvGrpSpPr/>
          <p:nvPr/>
        </p:nvGrpSpPr>
        <p:grpSpPr>
          <a:xfrm>
            <a:off x="10038247" y="4882919"/>
            <a:ext cx="674808" cy="794208"/>
            <a:chOff x="6986259" y="2559525"/>
            <a:chExt cx="674808" cy="794208"/>
          </a:xfrm>
          <a:solidFill>
            <a:srgbClr val="87CEEA"/>
          </a:solidFill>
        </p:grpSpPr>
        <p:grpSp>
          <p:nvGrpSpPr>
            <p:cNvPr id="180" name="Gruppo 179">
              <a:extLst>
                <a:ext uri="{FF2B5EF4-FFF2-40B4-BE49-F238E27FC236}">
                  <a16:creationId xmlns:a16="http://schemas.microsoft.com/office/drawing/2014/main" id="{8A495F0A-3088-054E-6E11-A9077FE48401}"/>
                </a:ext>
              </a:extLst>
            </p:cNvPr>
            <p:cNvGrpSpPr/>
            <p:nvPr/>
          </p:nvGrpSpPr>
          <p:grpSpPr>
            <a:xfrm>
              <a:off x="6986259" y="2559525"/>
              <a:ext cx="591176" cy="713400"/>
              <a:chOff x="1035484" y="2355708"/>
              <a:chExt cx="401152" cy="484089"/>
            </a:xfrm>
            <a:grpFill/>
          </p:grpSpPr>
          <p:sp>
            <p:nvSpPr>
              <p:cNvPr id="182" name="Rettangolo 181">
                <a:extLst>
                  <a:ext uri="{FF2B5EF4-FFF2-40B4-BE49-F238E27FC236}">
                    <a16:creationId xmlns:a16="http://schemas.microsoft.com/office/drawing/2014/main" id="{443D707A-2C2E-FCC8-C9C0-FB18D6F1D145}"/>
                  </a:ext>
                </a:extLst>
              </p:cNvPr>
              <p:cNvSpPr/>
              <p:nvPr/>
            </p:nvSpPr>
            <p:spPr>
              <a:xfrm>
                <a:off x="1035484" y="2355708"/>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3" name="Rettangolo 182">
                <a:extLst>
                  <a:ext uri="{FF2B5EF4-FFF2-40B4-BE49-F238E27FC236}">
                    <a16:creationId xmlns:a16="http://schemas.microsoft.com/office/drawing/2014/main" id="{3939F518-A169-61D1-BD1F-7188C3B59CE2}"/>
                  </a:ext>
                </a:extLst>
              </p:cNvPr>
              <p:cNvSpPr/>
              <p:nvPr/>
            </p:nvSpPr>
            <p:spPr>
              <a:xfrm>
                <a:off x="1089562" y="2402327"/>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4" name="Rettangolo 183">
                <a:extLst>
                  <a:ext uri="{FF2B5EF4-FFF2-40B4-BE49-F238E27FC236}">
                    <a16:creationId xmlns:a16="http://schemas.microsoft.com/office/drawing/2014/main" id="{3DAF095A-A9D9-7FF8-494F-83D8121F3052}"/>
                  </a:ext>
                </a:extLst>
              </p:cNvPr>
              <p:cNvSpPr/>
              <p:nvPr/>
            </p:nvSpPr>
            <p:spPr>
              <a:xfrm>
                <a:off x="1147177" y="2462264"/>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81" name="Rettangolo 180">
              <a:extLst>
                <a:ext uri="{FF2B5EF4-FFF2-40B4-BE49-F238E27FC236}">
                  <a16:creationId xmlns:a16="http://schemas.microsoft.com/office/drawing/2014/main" id="{0B0F0D5E-CA4D-0985-009E-0C61DF9E2D0A}"/>
                </a:ext>
              </a:extLst>
            </p:cNvPr>
            <p:cNvSpPr/>
            <p:nvPr/>
          </p:nvSpPr>
          <p:spPr>
            <a:xfrm>
              <a:off x="7234493" y="2797364"/>
              <a:ext cx="426574" cy="556369"/>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85" name="CasellaDiTesto 184">
            <a:extLst>
              <a:ext uri="{FF2B5EF4-FFF2-40B4-BE49-F238E27FC236}">
                <a16:creationId xmlns:a16="http://schemas.microsoft.com/office/drawing/2014/main" id="{41CC1D97-C438-BD13-36E5-C753F4973E18}"/>
              </a:ext>
            </a:extLst>
          </p:cNvPr>
          <p:cNvSpPr txBox="1"/>
          <p:nvPr/>
        </p:nvSpPr>
        <p:spPr>
          <a:xfrm>
            <a:off x="9896449" y="5691368"/>
            <a:ext cx="883817" cy="461665"/>
          </a:xfrm>
          <a:prstGeom prst="rect">
            <a:avLst/>
          </a:prstGeom>
          <a:noFill/>
        </p:spPr>
        <p:txBody>
          <a:bodyPr wrap="square">
            <a:spAutoFit/>
          </a:bodyPr>
          <a:lstStyle/>
          <a:p>
            <a:pPr algn="ctr"/>
            <a:r>
              <a:rPr lang="it-IT" sz="1200" b="1" noProof="0" dirty="0">
                <a:solidFill>
                  <a:srgbClr val="898989"/>
                </a:solidFill>
              </a:rPr>
              <a:t>Optical LC Maps</a:t>
            </a:r>
          </a:p>
        </p:txBody>
      </p:sp>
      <p:cxnSp>
        <p:nvCxnSpPr>
          <p:cNvPr id="194" name="Connettore 2 193">
            <a:extLst>
              <a:ext uri="{FF2B5EF4-FFF2-40B4-BE49-F238E27FC236}">
                <a16:creationId xmlns:a16="http://schemas.microsoft.com/office/drawing/2014/main" id="{381FCD5A-372D-982C-7B89-2AD52D664D03}"/>
              </a:ext>
            </a:extLst>
          </p:cNvPr>
          <p:cNvCxnSpPr>
            <a:cxnSpLocks/>
            <a:stCxn id="177" idx="3"/>
          </p:cNvCxnSpPr>
          <p:nvPr/>
        </p:nvCxnSpPr>
        <p:spPr>
          <a:xfrm>
            <a:off x="8993575" y="5357957"/>
            <a:ext cx="71593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7" name="Connettore a gomito 196">
            <a:extLst>
              <a:ext uri="{FF2B5EF4-FFF2-40B4-BE49-F238E27FC236}">
                <a16:creationId xmlns:a16="http://schemas.microsoft.com/office/drawing/2014/main" id="{25A5D2F7-0B4D-B0DD-F5B4-4DC6DCC24472}"/>
              </a:ext>
            </a:extLst>
          </p:cNvPr>
          <p:cNvCxnSpPr>
            <a:cxnSpLocks/>
            <a:stCxn id="176" idx="3"/>
            <a:endCxn id="177" idx="1"/>
          </p:cNvCxnSpPr>
          <p:nvPr/>
        </p:nvCxnSpPr>
        <p:spPr>
          <a:xfrm>
            <a:off x="6688855" y="5357341"/>
            <a:ext cx="855966" cy="616"/>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200" name="CasellaDiTesto 199">
            <a:extLst>
              <a:ext uri="{FF2B5EF4-FFF2-40B4-BE49-F238E27FC236}">
                <a16:creationId xmlns:a16="http://schemas.microsoft.com/office/drawing/2014/main" id="{A683AA37-505E-A271-9629-E86B728EE2BD}"/>
              </a:ext>
            </a:extLst>
          </p:cNvPr>
          <p:cNvSpPr txBox="1"/>
          <p:nvPr/>
        </p:nvSpPr>
        <p:spPr>
          <a:xfrm>
            <a:off x="6667500" y="3230062"/>
            <a:ext cx="2756321" cy="307777"/>
          </a:xfrm>
          <a:prstGeom prst="rect">
            <a:avLst/>
          </a:prstGeom>
          <a:noFill/>
        </p:spPr>
        <p:txBody>
          <a:bodyPr wrap="square" rtlCol="0">
            <a:spAutoFit/>
          </a:bodyPr>
          <a:lstStyle/>
          <a:p>
            <a:pPr algn="ctr"/>
            <a:r>
              <a:rPr lang="it-IT" sz="1400" dirty="0"/>
              <a:t>SVM Pipeline</a:t>
            </a:r>
          </a:p>
        </p:txBody>
      </p:sp>
      <p:sp>
        <p:nvSpPr>
          <p:cNvPr id="204" name="Rettangolo con angoli arrotondati 203">
            <a:extLst>
              <a:ext uri="{FF2B5EF4-FFF2-40B4-BE49-F238E27FC236}">
                <a16:creationId xmlns:a16="http://schemas.microsoft.com/office/drawing/2014/main" id="{7FF0B2E6-41CF-586C-ABB1-F7CE7490B45F}"/>
              </a:ext>
            </a:extLst>
          </p:cNvPr>
          <p:cNvSpPr/>
          <p:nvPr/>
        </p:nvSpPr>
        <p:spPr>
          <a:xfrm>
            <a:off x="8120206" y="4435735"/>
            <a:ext cx="1215680" cy="471963"/>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rPr>
              <a:t>Store </a:t>
            </a:r>
            <a:r>
              <a:rPr lang="it-IT" sz="1200" dirty="0" err="1">
                <a:solidFill>
                  <a:schemeClr val="tx1"/>
                </a:solidFill>
              </a:rPr>
              <a:t>trained</a:t>
            </a:r>
            <a:r>
              <a:rPr lang="it-IT" sz="1200" dirty="0">
                <a:solidFill>
                  <a:schemeClr val="tx1"/>
                </a:solidFill>
              </a:rPr>
              <a:t> models</a:t>
            </a:r>
            <a:endParaRPr lang="it-IT" sz="1200" noProof="0" dirty="0">
              <a:solidFill>
                <a:schemeClr val="tx1"/>
              </a:solidFill>
            </a:endParaRPr>
          </a:p>
        </p:txBody>
      </p:sp>
      <p:cxnSp>
        <p:nvCxnSpPr>
          <p:cNvPr id="205" name="Connettore 2 204">
            <a:extLst>
              <a:ext uri="{FF2B5EF4-FFF2-40B4-BE49-F238E27FC236}">
                <a16:creationId xmlns:a16="http://schemas.microsoft.com/office/drawing/2014/main" id="{C092DF27-F9BD-73D6-B4B2-D1335A8EBC76}"/>
              </a:ext>
            </a:extLst>
          </p:cNvPr>
          <p:cNvCxnSpPr>
            <a:cxnSpLocks/>
            <a:stCxn id="163" idx="2"/>
            <a:endCxn id="204" idx="0"/>
          </p:cNvCxnSpPr>
          <p:nvPr/>
        </p:nvCxnSpPr>
        <p:spPr>
          <a:xfrm>
            <a:off x="8728046" y="4245645"/>
            <a:ext cx="0" cy="1900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8" name="Connettore a gomito 207">
            <a:extLst>
              <a:ext uri="{FF2B5EF4-FFF2-40B4-BE49-F238E27FC236}">
                <a16:creationId xmlns:a16="http://schemas.microsoft.com/office/drawing/2014/main" id="{A6322F3B-E5F9-A87D-2EFF-FDC3D2EC0622}"/>
              </a:ext>
            </a:extLst>
          </p:cNvPr>
          <p:cNvCxnSpPr>
            <a:cxnSpLocks/>
            <a:stCxn id="204" idx="1"/>
            <a:endCxn id="176" idx="0"/>
          </p:cNvCxnSpPr>
          <p:nvPr/>
        </p:nvCxnSpPr>
        <p:spPr>
          <a:xfrm rot="10800000" flipV="1">
            <a:off x="5800734" y="4671717"/>
            <a:ext cx="2319472" cy="511452"/>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
        <p:nvSpPr>
          <p:cNvPr id="216" name="Titolo 1">
            <a:extLst>
              <a:ext uri="{FF2B5EF4-FFF2-40B4-BE49-F238E27FC236}">
                <a16:creationId xmlns:a16="http://schemas.microsoft.com/office/drawing/2014/main" id="{90BBCD08-A2ED-3A34-89C0-02DD399D1195}"/>
              </a:ext>
            </a:extLst>
          </p:cNvPr>
          <p:cNvSpPr>
            <a:spLocks noGrp="1"/>
          </p:cNvSpPr>
          <p:nvPr>
            <p:ph type="title"/>
          </p:nvPr>
        </p:nvSpPr>
        <p:spPr>
          <a:xfrm>
            <a:off x="1727656" y="489282"/>
            <a:ext cx="5993730" cy="437025"/>
          </a:xfrm>
        </p:spPr>
        <p:txBody>
          <a:bodyPr>
            <a:noAutofit/>
          </a:bodyPr>
          <a:lstStyle/>
          <a:p>
            <a:r>
              <a:rPr lang="it-IT" sz="2400" b="1" spc="300" dirty="0"/>
              <a:t>pipeline </a:t>
            </a:r>
            <a:r>
              <a:rPr lang="it-IT" sz="2400" b="1" spc="300" dirty="0" err="1"/>
              <a:t>structure</a:t>
            </a:r>
            <a:r>
              <a:rPr lang="it-IT" sz="2400" b="1" spc="300" dirty="0"/>
              <a:t> </a:t>
            </a:r>
            <a:r>
              <a:rPr lang="it-IT" sz="2400" b="1" spc="300" dirty="0" err="1"/>
              <a:t>extended</a:t>
            </a:r>
            <a:endParaRPr lang="it-IT" sz="2400" b="1" spc="300" dirty="0"/>
          </a:p>
        </p:txBody>
      </p:sp>
    </p:spTree>
    <p:extLst>
      <p:ext uri="{BB962C8B-B14F-4D97-AF65-F5344CB8AC3E}">
        <p14:creationId xmlns:p14="http://schemas.microsoft.com/office/powerpoint/2010/main" val="312190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6" name="Tabella 15">
            <a:extLst>
              <a:ext uri="{FF2B5EF4-FFF2-40B4-BE49-F238E27FC236}">
                <a16:creationId xmlns:a16="http://schemas.microsoft.com/office/drawing/2014/main" id="{CFA675D3-BCB3-324C-B489-E32136DA21CE}"/>
              </a:ext>
            </a:extLst>
          </p:cNvPr>
          <p:cNvGraphicFramePr>
            <a:graphicFrameLocks noGrp="1"/>
          </p:cNvGraphicFramePr>
          <p:nvPr>
            <p:extLst>
              <p:ext uri="{D42A27DB-BD31-4B8C-83A1-F6EECF244321}">
                <p14:modId xmlns:p14="http://schemas.microsoft.com/office/powerpoint/2010/main" val="1611804233"/>
              </p:ext>
            </p:extLst>
          </p:nvPr>
        </p:nvGraphicFramePr>
        <p:xfrm>
          <a:off x="2377612" y="688062"/>
          <a:ext cx="9210824" cy="5486403"/>
        </p:xfrm>
        <a:graphic>
          <a:graphicData uri="http://schemas.openxmlformats.org/drawingml/2006/table">
            <a:tbl>
              <a:tblPr firstRow="1" bandRow="1">
                <a:tableStyleId>{5C22544A-7EE6-4342-B048-85BDC9FD1C3A}</a:tableStyleId>
              </a:tblPr>
              <a:tblGrid>
                <a:gridCol w="2054013">
                  <a:extLst>
                    <a:ext uri="{9D8B030D-6E8A-4147-A177-3AD203B41FA5}">
                      <a16:colId xmlns:a16="http://schemas.microsoft.com/office/drawing/2014/main" val="2066137006"/>
                    </a:ext>
                  </a:extLst>
                </a:gridCol>
                <a:gridCol w="7156811">
                  <a:extLst>
                    <a:ext uri="{9D8B030D-6E8A-4147-A177-3AD203B41FA5}">
                      <a16:colId xmlns:a16="http://schemas.microsoft.com/office/drawing/2014/main" val="26877850"/>
                    </a:ext>
                  </a:extLst>
                </a:gridCol>
              </a:tblGrid>
              <a:tr h="541558">
                <a:tc>
                  <a:txBody>
                    <a:bodyPr/>
                    <a:lstStyle/>
                    <a:p>
                      <a:r>
                        <a:rPr lang="it-IT" sz="1600" dirty="0"/>
                        <a:t>Group</a:t>
                      </a:r>
                    </a:p>
                  </a:txBody>
                  <a:tcPr>
                    <a:solidFill>
                      <a:srgbClr val="87CEEA"/>
                    </a:solidFill>
                  </a:tcPr>
                </a:tc>
                <a:tc>
                  <a:txBody>
                    <a:bodyPr/>
                    <a:lstStyle/>
                    <a:p>
                      <a:r>
                        <a:rPr lang="it-IT" sz="1600" dirty="0"/>
                        <a:t>Features</a:t>
                      </a:r>
                    </a:p>
                  </a:txBody>
                  <a:tcPr>
                    <a:solidFill>
                      <a:srgbClr val="87CEEA"/>
                    </a:solidFill>
                  </a:tcPr>
                </a:tc>
                <a:extLst>
                  <a:ext uri="{0D108BD9-81ED-4DB2-BD59-A6C34878D82A}">
                    <a16:rowId xmlns:a16="http://schemas.microsoft.com/office/drawing/2014/main" val="3134665902"/>
                  </a:ext>
                </a:extLst>
              </a:tr>
              <a:tr h="1847754">
                <a:tc>
                  <a:txBody>
                    <a:bodyPr/>
                    <a:lstStyle/>
                    <a:p>
                      <a:r>
                        <a:rPr lang="it-IT" sz="1600" dirty="0" err="1"/>
                        <a:t>Vegetation</a:t>
                      </a:r>
                      <a:r>
                        <a:rPr lang="it-IT" sz="1600" dirty="0"/>
                        <a:t> </a:t>
                      </a:r>
                      <a:r>
                        <a:rPr lang="it-IT" sz="1600" dirty="0" err="1"/>
                        <a:t>indeces</a:t>
                      </a:r>
                      <a:endParaRPr lang="it-IT" sz="1600" dirty="0"/>
                    </a:p>
                  </a:txBody>
                  <a:tcPr>
                    <a:solidFill>
                      <a:srgbClr val="E9E6DF"/>
                    </a:solidFill>
                  </a:tcPr>
                </a:tc>
                <a:tc>
                  <a:txBody>
                    <a:bodyPr/>
                    <a:lstStyle/>
                    <a:p>
                      <a:r>
                        <a:rPr lang="it-IT" sz="1600" dirty="0" err="1"/>
                        <a:t>Normalize</a:t>
                      </a:r>
                      <a:r>
                        <a:rPr lang="it-IT" sz="1600" dirty="0"/>
                        <a:t> </a:t>
                      </a:r>
                      <a:r>
                        <a:rPr lang="it-IT" sz="1600" dirty="0" err="1"/>
                        <a:t>Difference</a:t>
                      </a:r>
                      <a:r>
                        <a:rPr lang="it-IT" sz="1600" dirty="0"/>
                        <a:t> </a:t>
                      </a:r>
                      <a:r>
                        <a:rPr lang="it-IT" sz="1600" dirty="0" err="1"/>
                        <a:t>Vegetation</a:t>
                      </a:r>
                      <a:r>
                        <a:rPr lang="it-IT" sz="1600" dirty="0"/>
                        <a:t> Index (NDVI), </a:t>
                      </a:r>
                      <a:r>
                        <a:rPr lang="en-US" sz="1600" dirty="0"/>
                        <a:t>Green Normalized Difference Vegetation Index (GNDVI)</a:t>
                      </a:r>
                      <a:r>
                        <a:rPr lang="it-IT" sz="1600" dirty="0"/>
                        <a:t>, </a:t>
                      </a:r>
                      <a:r>
                        <a:rPr lang="en-US" sz="1600" dirty="0"/>
                        <a:t>Red-edge Normalized Difference Vegetation Index (NDVI705)</a:t>
                      </a:r>
                      <a:r>
                        <a:rPr lang="it-IT" sz="1600" dirty="0"/>
                        <a:t>, </a:t>
                      </a:r>
                      <a:r>
                        <a:rPr lang="en-US" sz="1600" dirty="0"/>
                        <a:t>Green Leaf Index (GLI)</a:t>
                      </a:r>
                      <a:r>
                        <a:rPr lang="it-IT" sz="1600" dirty="0"/>
                        <a:t>, </a:t>
                      </a:r>
                      <a:r>
                        <a:rPr lang="en-US" sz="1600" dirty="0"/>
                        <a:t>Enhanced Vegetation Index 2 (EVI2)</a:t>
                      </a:r>
                      <a:r>
                        <a:rPr lang="it-IT" sz="1600" dirty="0"/>
                        <a:t>, </a:t>
                      </a:r>
                      <a:r>
                        <a:rPr lang="en-US" sz="1600" dirty="0"/>
                        <a:t>Soil-Adjusted Vegetation Index (SAVI)</a:t>
                      </a:r>
                      <a:r>
                        <a:rPr lang="it-IT" sz="1600" dirty="0"/>
                        <a:t>, </a:t>
                      </a:r>
                      <a:r>
                        <a:rPr lang="en-US" sz="1600" dirty="0"/>
                        <a:t>Normalized Difference Yellow Index (NDYI)</a:t>
                      </a:r>
                      <a:r>
                        <a:rPr lang="it-IT" sz="1600" dirty="0"/>
                        <a:t>, </a:t>
                      </a:r>
                      <a:r>
                        <a:rPr lang="en-US" sz="1600" dirty="0"/>
                        <a:t>Normalized Difference Lignin Index (NDLI)</a:t>
                      </a:r>
                      <a:endParaRPr lang="it-IT" sz="1600" dirty="0"/>
                    </a:p>
                  </a:txBody>
                  <a:tcPr>
                    <a:solidFill>
                      <a:srgbClr val="E9E6DF"/>
                    </a:solidFill>
                  </a:tcPr>
                </a:tc>
                <a:extLst>
                  <a:ext uri="{0D108BD9-81ED-4DB2-BD59-A6C34878D82A}">
                    <a16:rowId xmlns:a16="http://schemas.microsoft.com/office/drawing/2014/main" val="3337679435"/>
                  </a:ext>
                </a:extLst>
              </a:tr>
              <a:tr h="745364">
                <a:tc>
                  <a:txBody>
                    <a:bodyPr/>
                    <a:lstStyle/>
                    <a:p>
                      <a:r>
                        <a:rPr lang="it-IT" sz="1600" dirty="0" err="1"/>
                        <a:t>Moisture</a:t>
                      </a:r>
                      <a:r>
                        <a:rPr lang="it-IT" sz="1600" dirty="0"/>
                        <a:t> and water </a:t>
                      </a:r>
                      <a:r>
                        <a:rPr lang="it-IT" sz="1600" dirty="0" err="1"/>
                        <a:t>content</a:t>
                      </a:r>
                      <a:endParaRPr lang="it-IT" sz="1600" dirty="0"/>
                    </a:p>
                  </a:txBody>
                  <a:tcPr>
                    <a:solidFill>
                      <a:srgbClr val="E9E6DF">
                        <a:alpha val="40000"/>
                      </a:srgbClr>
                    </a:solidFill>
                  </a:tcPr>
                </a:tc>
                <a:tc>
                  <a:txBody>
                    <a:bodyPr/>
                    <a:lstStyle/>
                    <a:p>
                      <a:r>
                        <a:rPr lang="en-US" sz="1600" dirty="0"/>
                        <a:t>Normalized Difference Moisture Index (NDMI)</a:t>
                      </a:r>
                      <a:r>
                        <a:rPr lang="it-IT" sz="1600" dirty="0"/>
                        <a:t>, </a:t>
                      </a:r>
                      <a:r>
                        <a:rPr lang="en-US" sz="1600" dirty="0"/>
                        <a:t>Normalized Difference Water Index (NDWI)</a:t>
                      </a:r>
                      <a:r>
                        <a:rPr lang="it-IT" sz="1600" dirty="0"/>
                        <a:t>, </a:t>
                      </a:r>
                      <a:r>
                        <a:rPr lang="en-US" sz="1600" dirty="0"/>
                        <a:t>Normalized Difference Snow Index (NDSI)</a:t>
                      </a:r>
                      <a:endParaRPr lang="it-IT" sz="1600" dirty="0"/>
                    </a:p>
                  </a:txBody>
                  <a:tcPr>
                    <a:solidFill>
                      <a:srgbClr val="E9E6DF">
                        <a:alpha val="40000"/>
                      </a:srgbClr>
                    </a:solidFill>
                  </a:tcPr>
                </a:tc>
                <a:extLst>
                  <a:ext uri="{0D108BD9-81ED-4DB2-BD59-A6C34878D82A}">
                    <a16:rowId xmlns:a16="http://schemas.microsoft.com/office/drawing/2014/main" val="2418805268"/>
                  </a:ext>
                </a:extLst>
              </a:tr>
              <a:tr h="1064805">
                <a:tc>
                  <a:txBody>
                    <a:bodyPr/>
                    <a:lstStyle/>
                    <a:p>
                      <a:r>
                        <a:rPr lang="it-IT" sz="1600" dirty="0" err="1"/>
                        <a:t>Soil</a:t>
                      </a:r>
                      <a:r>
                        <a:rPr lang="it-IT" sz="1600" dirty="0"/>
                        <a:t> and </a:t>
                      </a:r>
                      <a:r>
                        <a:rPr lang="it-IT" sz="1600" dirty="0" err="1"/>
                        <a:t>built</a:t>
                      </a:r>
                      <a:r>
                        <a:rPr lang="it-IT" sz="1600" dirty="0"/>
                        <a:t>-up </a:t>
                      </a:r>
                      <a:r>
                        <a:rPr lang="it-IT" sz="1600" dirty="0" err="1"/>
                        <a:t>surface</a:t>
                      </a:r>
                      <a:r>
                        <a:rPr lang="it-IT" sz="1600" dirty="0"/>
                        <a:t> </a:t>
                      </a:r>
                      <a:r>
                        <a:rPr lang="it-IT" sz="1600" dirty="0" err="1"/>
                        <a:t>indicators</a:t>
                      </a:r>
                      <a:endParaRPr lang="it-IT" sz="1600" dirty="0"/>
                    </a:p>
                  </a:txBody>
                  <a:tcPr>
                    <a:solidFill>
                      <a:srgbClr val="E9E6DF"/>
                    </a:solidFill>
                  </a:tcPr>
                </a:tc>
                <a:tc>
                  <a:txBody>
                    <a:bodyPr/>
                    <a:lstStyle/>
                    <a:p>
                      <a:r>
                        <a:rPr lang="en-US" sz="1600" dirty="0"/>
                        <a:t>Normalized Difference Built-up Index (NDBI)</a:t>
                      </a:r>
                      <a:r>
                        <a:rPr lang="it-IT" sz="1600" dirty="0"/>
                        <a:t>, </a:t>
                      </a:r>
                      <a:r>
                        <a:rPr lang="en-US" sz="1600" dirty="0"/>
                        <a:t>Bare Soil Index (BSI)</a:t>
                      </a:r>
                      <a:endParaRPr lang="it-IT" sz="1600" dirty="0"/>
                    </a:p>
                  </a:txBody>
                  <a:tcPr>
                    <a:solidFill>
                      <a:srgbClr val="E9E6DF"/>
                    </a:solidFill>
                  </a:tcPr>
                </a:tc>
                <a:extLst>
                  <a:ext uri="{0D108BD9-81ED-4DB2-BD59-A6C34878D82A}">
                    <a16:rowId xmlns:a16="http://schemas.microsoft.com/office/drawing/2014/main" val="2671505263"/>
                  </a:ext>
                </a:extLst>
              </a:tr>
              <a:tr h="745364">
                <a:tc>
                  <a:txBody>
                    <a:bodyPr/>
                    <a:lstStyle/>
                    <a:p>
                      <a:r>
                        <a:rPr lang="it-IT" sz="1600" dirty="0" err="1"/>
                        <a:t>Structural</a:t>
                      </a:r>
                      <a:r>
                        <a:rPr lang="it-IT" sz="1600" dirty="0"/>
                        <a:t> and </a:t>
                      </a:r>
                      <a:r>
                        <a:rPr lang="it-IT" sz="1600" dirty="0" err="1"/>
                        <a:t>edge</a:t>
                      </a:r>
                      <a:r>
                        <a:rPr lang="it-IT" sz="1600" dirty="0"/>
                        <a:t> features</a:t>
                      </a:r>
                    </a:p>
                  </a:txBody>
                  <a:tcPr>
                    <a:solidFill>
                      <a:srgbClr val="E9E6DF">
                        <a:alpha val="40000"/>
                      </a:srgbClr>
                    </a:solidFill>
                  </a:tcPr>
                </a:tc>
                <a:tc>
                  <a:txBody>
                    <a:bodyPr/>
                    <a:lstStyle/>
                    <a:p>
                      <a:r>
                        <a:rPr lang="it-IT" sz="1600" dirty="0" err="1"/>
                        <a:t>Sobel</a:t>
                      </a:r>
                      <a:r>
                        <a:rPr lang="it-IT" sz="1600" dirty="0"/>
                        <a:t> Edge, GLCM features, DEM, </a:t>
                      </a:r>
                      <a:r>
                        <a:rPr lang="it-IT" sz="1600" dirty="0" err="1"/>
                        <a:t>Slope</a:t>
                      </a:r>
                      <a:r>
                        <a:rPr lang="it-IT" sz="1600" dirty="0"/>
                        <a:t> and </a:t>
                      </a:r>
                      <a:r>
                        <a:rPr lang="it-IT" sz="1600" dirty="0" err="1"/>
                        <a:t>aspect</a:t>
                      </a:r>
                      <a:endParaRPr lang="it-IT" sz="1600" dirty="0"/>
                    </a:p>
                  </a:txBody>
                  <a:tcPr>
                    <a:solidFill>
                      <a:srgbClr val="E9E6DF">
                        <a:alpha val="40000"/>
                      </a:srgbClr>
                    </a:solidFill>
                  </a:tcPr>
                </a:tc>
                <a:extLst>
                  <a:ext uri="{0D108BD9-81ED-4DB2-BD59-A6C34878D82A}">
                    <a16:rowId xmlns:a16="http://schemas.microsoft.com/office/drawing/2014/main" val="3305730117"/>
                  </a:ext>
                </a:extLst>
              </a:tr>
              <a:tr h="541558">
                <a:tc>
                  <a:txBody>
                    <a:bodyPr/>
                    <a:lstStyle/>
                    <a:p>
                      <a:r>
                        <a:rPr lang="it-IT" sz="1600" dirty="0" err="1"/>
                        <a:t>Spectral</a:t>
                      </a:r>
                      <a:endParaRPr lang="it-IT" sz="1600" dirty="0"/>
                    </a:p>
                  </a:txBody>
                  <a:tcPr>
                    <a:solidFill>
                      <a:srgbClr val="E9E6DF"/>
                    </a:solidFill>
                  </a:tcPr>
                </a:tc>
                <a:tc>
                  <a:txBody>
                    <a:bodyPr/>
                    <a:lstStyle/>
                    <a:p>
                      <a:r>
                        <a:rPr lang="it-IT" sz="1600" dirty="0" err="1"/>
                        <a:t>Bands</a:t>
                      </a:r>
                      <a:r>
                        <a:rPr lang="it-IT" sz="1600" dirty="0"/>
                        <a:t> from </a:t>
                      </a:r>
                      <a:r>
                        <a:rPr lang="it-IT" sz="1600" dirty="0" err="1"/>
                        <a:t>composites</a:t>
                      </a:r>
                      <a:endParaRPr lang="it-IT" sz="1600" dirty="0"/>
                    </a:p>
                  </a:txBody>
                  <a:tcPr>
                    <a:solidFill>
                      <a:srgbClr val="E9E6DF"/>
                    </a:solidFill>
                  </a:tcPr>
                </a:tc>
                <a:extLst>
                  <a:ext uri="{0D108BD9-81ED-4DB2-BD59-A6C34878D82A}">
                    <a16:rowId xmlns:a16="http://schemas.microsoft.com/office/drawing/2014/main" val="5057721"/>
                  </a:ext>
                </a:extLst>
              </a:tr>
            </a:tbl>
          </a:graphicData>
        </a:graphic>
      </p:graphicFrame>
      <p:sp>
        <p:nvSpPr>
          <p:cNvPr id="17" name="Titolo 1">
            <a:extLst>
              <a:ext uri="{FF2B5EF4-FFF2-40B4-BE49-F238E27FC236}">
                <a16:creationId xmlns:a16="http://schemas.microsoft.com/office/drawing/2014/main" id="{38C9E27A-FF82-DA6C-B33A-DBB1B4040CC8}"/>
              </a:ext>
            </a:extLst>
          </p:cNvPr>
          <p:cNvSpPr>
            <a:spLocks noGrp="1"/>
          </p:cNvSpPr>
          <p:nvPr>
            <p:ph type="title"/>
          </p:nvPr>
        </p:nvSpPr>
        <p:spPr>
          <a:xfrm>
            <a:off x="164043" y="4004024"/>
            <a:ext cx="2605314" cy="1218586"/>
          </a:xfrm>
        </p:spPr>
        <p:txBody>
          <a:bodyPr>
            <a:normAutofit/>
          </a:bodyPr>
          <a:lstStyle/>
          <a:p>
            <a:r>
              <a:rPr lang="it-IT" sz="2400" spc="300" dirty="0" err="1"/>
              <a:t>Used</a:t>
            </a:r>
            <a:br>
              <a:rPr lang="it-IT" sz="2400" spc="300" dirty="0"/>
            </a:br>
            <a:r>
              <a:rPr lang="it-IT" sz="2400" spc="300" dirty="0"/>
              <a:t>features</a:t>
            </a:r>
          </a:p>
        </p:txBody>
      </p:sp>
    </p:spTree>
    <p:extLst>
      <p:ext uri="{BB962C8B-B14F-4D97-AF65-F5344CB8AC3E}">
        <p14:creationId xmlns:p14="http://schemas.microsoft.com/office/powerpoint/2010/main" val="249881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8508B-5709-F84F-CA1E-EB89834E6C2C}"/>
            </a:ext>
          </a:extLst>
        </p:cNvPr>
        <p:cNvGrpSpPr/>
        <p:nvPr/>
      </p:nvGrpSpPr>
      <p:grpSpPr>
        <a:xfrm>
          <a:off x="0" y="0"/>
          <a:ext cx="0" cy="0"/>
          <a:chOff x="0" y="0"/>
          <a:chExt cx="0" cy="0"/>
        </a:xfrm>
      </p:grpSpPr>
      <p:sp>
        <p:nvSpPr>
          <p:cNvPr id="10" name="Titolo 7">
            <a:extLst>
              <a:ext uri="{FF2B5EF4-FFF2-40B4-BE49-F238E27FC236}">
                <a16:creationId xmlns:a16="http://schemas.microsoft.com/office/drawing/2014/main" id="{8BF50AE4-8761-FBEF-2FBD-2CB3AFB9EF71}"/>
              </a:ext>
            </a:extLst>
          </p:cNvPr>
          <p:cNvSpPr>
            <a:spLocks noGrp="1"/>
          </p:cNvSpPr>
          <p:nvPr>
            <p:ph type="title"/>
          </p:nvPr>
        </p:nvSpPr>
        <p:spPr>
          <a:xfrm>
            <a:off x="921713" y="1428940"/>
            <a:ext cx="4646948" cy="492535"/>
          </a:xfrm>
        </p:spPr>
        <p:txBody>
          <a:bodyPr>
            <a:normAutofit fontScale="90000"/>
          </a:bodyPr>
          <a:lstStyle/>
          <a:p>
            <a:r>
              <a:rPr lang="it-IT" sz="3200" spc="300" dirty="0" err="1"/>
              <a:t>Svm</a:t>
            </a:r>
            <a:r>
              <a:rPr lang="it-IT" sz="3200" spc="300" dirty="0"/>
              <a:t> pipeline – features </a:t>
            </a:r>
            <a:r>
              <a:rPr lang="it-IT" sz="3200" spc="300" dirty="0" err="1"/>
              <a:t>reduction</a:t>
            </a:r>
            <a:endParaRPr lang="it-IT" sz="3200" spc="300" dirty="0"/>
          </a:p>
        </p:txBody>
      </p:sp>
      <p:pic>
        <p:nvPicPr>
          <p:cNvPr id="11" name="Immagine 10" descr="Immagine che contiene testo, Diagramma, linea, diagramma&#10;&#10;Il contenuto generato dall'IA potrebbe non essere corretto.">
            <a:extLst>
              <a:ext uri="{FF2B5EF4-FFF2-40B4-BE49-F238E27FC236}">
                <a16:creationId xmlns:a16="http://schemas.microsoft.com/office/drawing/2014/main" id="{96DF72BD-7059-FE00-CEAE-E19E29DEB370}"/>
              </a:ext>
            </a:extLst>
          </p:cNvPr>
          <p:cNvPicPr>
            <a:picLocks noChangeAspect="1"/>
          </p:cNvPicPr>
          <p:nvPr/>
        </p:nvPicPr>
        <p:blipFill>
          <a:blip r:embed="rId2"/>
          <a:stretch>
            <a:fillRect/>
          </a:stretch>
        </p:blipFill>
        <p:spPr>
          <a:xfrm>
            <a:off x="6318245" y="525311"/>
            <a:ext cx="4366846" cy="2783991"/>
          </a:xfrm>
          <a:prstGeom prst="rect">
            <a:avLst/>
          </a:prstGeom>
        </p:spPr>
      </p:pic>
      <p:pic>
        <p:nvPicPr>
          <p:cNvPr id="12" name="Immagine 11" descr="Immagine che contiene testo, schermata, linea, Diagramma&#10;&#10;Il contenuto generato dall'IA potrebbe non essere corretto.">
            <a:extLst>
              <a:ext uri="{FF2B5EF4-FFF2-40B4-BE49-F238E27FC236}">
                <a16:creationId xmlns:a16="http://schemas.microsoft.com/office/drawing/2014/main" id="{879E0897-1FEB-4DE3-1A61-EA78C7EE7250}"/>
              </a:ext>
            </a:extLst>
          </p:cNvPr>
          <p:cNvPicPr>
            <a:picLocks noChangeAspect="1"/>
          </p:cNvPicPr>
          <p:nvPr/>
        </p:nvPicPr>
        <p:blipFill>
          <a:blip r:embed="rId3"/>
          <a:stretch>
            <a:fillRect/>
          </a:stretch>
        </p:blipFill>
        <p:spPr>
          <a:xfrm>
            <a:off x="6318245" y="3309302"/>
            <a:ext cx="4366846" cy="2783992"/>
          </a:xfrm>
          <a:prstGeom prst="rect">
            <a:avLst/>
          </a:prstGeom>
        </p:spPr>
      </p:pic>
      <p:sp>
        <p:nvSpPr>
          <p:cNvPr id="13" name="CasellaDiTesto 12">
            <a:extLst>
              <a:ext uri="{FF2B5EF4-FFF2-40B4-BE49-F238E27FC236}">
                <a16:creationId xmlns:a16="http://schemas.microsoft.com/office/drawing/2014/main" id="{19384870-16C3-3435-92BC-6108CC3F7172}"/>
              </a:ext>
            </a:extLst>
          </p:cNvPr>
          <p:cNvSpPr txBox="1"/>
          <p:nvPr/>
        </p:nvSpPr>
        <p:spPr>
          <a:xfrm>
            <a:off x="801344" y="2382072"/>
            <a:ext cx="4887686" cy="3046988"/>
          </a:xfrm>
          <a:prstGeom prst="rect">
            <a:avLst/>
          </a:prstGeom>
          <a:noFill/>
        </p:spPr>
        <p:txBody>
          <a:bodyPr wrap="square">
            <a:spAutoFit/>
          </a:bodyPr>
          <a:lstStyle/>
          <a:p>
            <a:pPr>
              <a:buNone/>
            </a:pPr>
            <a:r>
              <a:rPr lang="en-US" sz="1600" dirty="0"/>
              <a:t>Dimensionality is further reduced using </a:t>
            </a:r>
            <a:r>
              <a:rPr lang="en-US" sz="1600" b="1" dirty="0"/>
              <a:t>Principal Component Analysis (PCA)</a:t>
            </a:r>
            <a:r>
              <a:rPr lang="en-US" sz="1600" dirty="0"/>
              <a:t>.</a:t>
            </a:r>
          </a:p>
          <a:p>
            <a:pPr>
              <a:buNone/>
            </a:pPr>
            <a:br>
              <a:rPr lang="en-US" sz="1600" dirty="0"/>
            </a:br>
            <a:r>
              <a:rPr lang="en-US" sz="1600" dirty="0"/>
              <a:t>The selected components retain most of the original variance and improve efficiency.</a:t>
            </a:r>
          </a:p>
          <a:p>
            <a:pPr>
              <a:buNone/>
            </a:pPr>
            <a:br>
              <a:rPr lang="en-US" sz="1600" dirty="0"/>
            </a:br>
            <a:r>
              <a:rPr lang="en-US" sz="1600" dirty="0"/>
              <a:t>Three strategies are available for choosing the number of components:</a:t>
            </a:r>
          </a:p>
          <a:p>
            <a:pPr>
              <a:buNone/>
            </a:pPr>
            <a:endParaRPr lang="en-US" sz="1600" dirty="0"/>
          </a:p>
          <a:p>
            <a:pPr marL="285750" indent="-285750">
              <a:buFont typeface="Arial" panose="020B0604020202020204" pitchFamily="34" charset="0"/>
              <a:buChar char="•"/>
            </a:pPr>
            <a:r>
              <a:rPr lang="en-US" sz="1600" dirty="0"/>
              <a:t>Cumulative explained variance threshold;</a:t>
            </a:r>
          </a:p>
          <a:p>
            <a:pPr marL="285750" indent="-285750">
              <a:buFont typeface="Arial" panose="020B0604020202020204" pitchFamily="34" charset="0"/>
              <a:buChar char="•"/>
            </a:pPr>
            <a:r>
              <a:rPr lang="en-US" sz="1600" dirty="0"/>
              <a:t>Elbow method;</a:t>
            </a:r>
          </a:p>
          <a:p>
            <a:pPr marL="285750" indent="-285750">
              <a:buFont typeface="Arial" panose="020B0604020202020204" pitchFamily="34" charset="0"/>
              <a:buChar char="•"/>
            </a:pPr>
            <a:r>
              <a:rPr lang="en-US" sz="1600" dirty="0"/>
              <a:t>Average of both criteria.</a:t>
            </a:r>
          </a:p>
        </p:txBody>
      </p:sp>
    </p:spTree>
    <p:extLst>
      <p:ext uri="{BB962C8B-B14F-4D97-AF65-F5344CB8AC3E}">
        <p14:creationId xmlns:p14="http://schemas.microsoft.com/office/powerpoint/2010/main" val="3206541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Pianeta Terra visto dallo spazio">
            <a:extLst>
              <a:ext uri="{FF2B5EF4-FFF2-40B4-BE49-F238E27FC236}">
                <a16:creationId xmlns:a16="http://schemas.microsoft.com/office/drawing/2014/main" id="{72F5CF1D-C63F-55C9-8113-8B386DF1EA46}"/>
              </a:ext>
            </a:extLst>
          </p:cNvPr>
          <p:cNvPicPr>
            <a:picLocks noChangeAspect="1"/>
          </p:cNvPicPr>
          <p:nvPr/>
        </p:nvPicPr>
        <p:blipFill>
          <a:blip r:embed="rId3"/>
          <a:srcRect l="27578" r="27578"/>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4" name="Segnaposto numero diapositiva 3">
            <a:extLst>
              <a:ext uri="{FF2B5EF4-FFF2-40B4-BE49-F238E27FC236}">
                <a16:creationId xmlns:a16="http://schemas.microsoft.com/office/drawing/2014/main" id="{2485FD1A-CD4D-A24E-2058-0C10666A9645}"/>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a:t>
            </a:fld>
            <a:endParaRPr lang="en-US"/>
          </a:p>
        </p:txBody>
      </p:sp>
      <p:sp>
        <p:nvSpPr>
          <p:cNvPr id="9" name="CasellaDiTesto 8">
            <a:extLst>
              <a:ext uri="{FF2B5EF4-FFF2-40B4-BE49-F238E27FC236}">
                <a16:creationId xmlns:a16="http://schemas.microsoft.com/office/drawing/2014/main" id="{F7B879A9-DF0D-BBCF-7DCC-096629B04CD5}"/>
              </a:ext>
            </a:extLst>
          </p:cNvPr>
          <p:cNvSpPr txBox="1"/>
          <p:nvPr/>
        </p:nvSpPr>
        <p:spPr>
          <a:xfrm>
            <a:off x="5453725" y="316194"/>
            <a:ext cx="6537533" cy="5755422"/>
          </a:xfrm>
          <a:prstGeom prst="rect">
            <a:avLst/>
          </a:prstGeom>
          <a:noFill/>
        </p:spPr>
        <p:txBody>
          <a:bodyPr wrap="square" rtlCol="0">
            <a:spAutoFit/>
          </a:bodyPr>
          <a:lstStyle/>
          <a:p>
            <a:r>
              <a:rPr lang="it-IT" sz="2400" b="1" cap="all" spc="300" dirty="0" err="1">
                <a:latin typeface="+mj-lt"/>
                <a:ea typeface="+mj-ea"/>
                <a:cs typeface="+mj-cs"/>
              </a:rPr>
              <a:t>Summary</a:t>
            </a:r>
            <a:endParaRPr lang="it-IT" sz="2400" b="1" cap="all" spc="300" dirty="0">
              <a:latin typeface="+mj-lt"/>
              <a:ea typeface="+mj-ea"/>
              <a:cs typeface="+mj-cs"/>
            </a:endParaRPr>
          </a:p>
          <a:p>
            <a:endParaRPr lang="it-IT" sz="2400" b="1" cap="all" spc="300" dirty="0">
              <a:latin typeface="+mj-lt"/>
              <a:ea typeface="+mj-ea"/>
              <a:cs typeface="+mj-cs"/>
            </a:endParaRPr>
          </a:p>
          <a:p>
            <a:pPr marL="342900" indent="-342900">
              <a:buFont typeface="+mj-lt"/>
              <a:buAutoNum type="arabicPeriod"/>
            </a:pPr>
            <a:r>
              <a:rPr lang="it-IT" sz="2000" spc="300" dirty="0" err="1">
                <a:latin typeface="+mj-lt"/>
              </a:rPr>
              <a:t>Introduction</a:t>
            </a:r>
            <a:r>
              <a:rPr lang="it-IT" sz="2000" spc="300" dirty="0">
                <a:latin typeface="+mj-lt"/>
              </a:rPr>
              <a:t>;</a:t>
            </a:r>
          </a:p>
          <a:p>
            <a:pPr marL="342900" indent="-342900">
              <a:buFont typeface="+mj-lt"/>
              <a:buAutoNum type="arabicPeriod"/>
            </a:pPr>
            <a:endParaRPr lang="it-IT" sz="2000" spc="300" dirty="0">
              <a:latin typeface="+mj-lt"/>
            </a:endParaRPr>
          </a:p>
          <a:p>
            <a:pPr marL="342900" indent="-342900">
              <a:buFont typeface="+mj-lt"/>
              <a:buAutoNum type="arabicPeriod"/>
            </a:pPr>
            <a:r>
              <a:rPr lang="it-IT" sz="2000" spc="300" dirty="0">
                <a:latin typeface="+mj-lt"/>
              </a:rPr>
              <a:t>Pipeline </a:t>
            </a:r>
            <a:r>
              <a:rPr lang="it-IT" sz="2000" spc="300" dirty="0" err="1">
                <a:latin typeface="+mj-lt"/>
              </a:rPr>
              <a:t>Structure</a:t>
            </a:r>
            <a:r>
              <a:rPr lang="it-IT" sz="2000" spc="300" dirty="0">
                <a:latin typeface="+mj-lt"/>
              </a:rPr>
              <a:t>;</a:t>
            </a:r>
          </a:p>
          <a:p>
            <a:pPr marL="342900" indent="-342900">
              <a:buFont typeface="+mj-lt"/>
              <a:buAutoNum type="arabicPeriod"/>
            </a:pPr>
            <a:endParaRPr lang="it-IT" sz="2000" spc="300" dirty="0">
              <a:latin typeface="+mj-lt"/>
            </a:endParaRPr>
          </a:p>
          <a:p>
            <a:pPr marL="342900" indent="-342900">
              <a:buFont typeface="+mj-lt"/>
              <a:buAutoNum type="arabicPeriod"/>
            </a:pPr>
            <a:r>
              <a:rPr lang="it-IT" sz="2000" spc="300" dirty="0">
                <a:latin typeface="+mj-lt"/>
              </a:rPr>
              <a:t>First component: </a:t>
            </a:r>
            <a:r>
              <a:rPr lang="it-IT" sz="2000" b="1" spc="300" dirty="0" err="1">
                <a:latin typeface="+mj-lt"/>
              </a:rPr>
              <a:t>Masks</a:t>
            </a:r>
            <a:r>
              <a:rPr lang="it-IT" sz="2000" b="1" spc="300" dirty="0">
                <a:latin typeface="+mj-lt"/>
              </a:rPr>
              <a:t> </a:t>
            </a:r>
            <a:r>
              <a:rPr lang="it-IT" sz="2000" b="1" spc="300" dirty="0" err="1">
                <a:latin typeface="+mj-lt"/>
              </a:rPr>
              <a:t>Refinement</a:t>
            </a:r>
            <a:r>
              <a:rPr lang="it-IT" sz="2000" spc="300" dirty="0">
                <a:latin typeface="+mj-lt"/>
              </a:rPr>
              <a:t>;</a:t>
            </a:r>
          </a:p>
          <a:p>
            <a:pPr marL="342900" indent="-342900">
              <a:buFont typeface="+mj-lt"/>
              <a:buAutoNum type="arabicPeriod"/>
            </a:pPr>
            <a:endParaRPr lang="it-IT" sz="2000" spc="300" dirty="0">
              <a:latin typeface="+mj-lt"/>
            </a:endParaRPr>
          </a:p>
          <a:p>
            <a:pPr marL="342900" indent="-342900">
              <a:buFont typeface="+mj-lt"/>
              <a:buAutoNum type="arabicPeriod"/>
            </a:pPr>
            <a:r>
              <a:rPr lang="it-IT" sz="2000" spc="300" dirty="0">
                <a:latin typeface="+mj-lt"/>
              </a:rPr>
              <a:t>Second component: </a:t>
            </a:r>
            <a:r>
              <a:rPr lang="it-IT" sz="2000" b="1" spc="300" dirty="0">
                <a:latin typeface="+mj-lt"/>
              </a:rPr>
              <a:t>Cloud </a:t>
            </a:r>
            <a:r>
              <a:rPr lang="it-IT" sz="2000" b="1" spc="300" dirty="0" err="1">
                <a:latin typeface="+mj-lt"/>
              </a:rPr>
              <a:t>Restoration</a:t>
            </a:r>
            <a:r>
              <a:rPr lang="it-IT" sz="2000" spc="300" dirty="0">
                <a:latin typeface="+mj-lt"/>
              </a:rPr>
              <a:t>;</a:t>
            </a:r>
          </a:p>
          <a:p>
            <a:pPr marL="342900" indent="-342900">
              <a:buFont typeface="+mj-lt"/>
              <a:buAutoNum type="arabicPeriod"/>
            </a:pPr>
            <a:endParaRPr lang="it-IT" sz="2000" spc="300" dirty="0">
              <a:latin typeface="+mj-lt"/>
            </a:endParaRPr>
          </a:p>
          <a:p>
            <a:pPr marL="342900" indent="-342900">
              <a:buFont typeface="+mj-lt"/>
              <a:buAutoNum type="arabicPeriod"/>
            </a:pPr>
            <a:r>
              <a:rPr lang="it-IT" sz="2000" spc="300" dirty="0">
                <a:latin typeface="+mj-lt"/>
              </a:rPr>
              <a:t>Third component: </a:t>
            </a:r>
            <a:r>
              <a:rPr lang="it-IT" sz="2000" b="1" spc="300" dirty="0">
                <a:latin typeface="+mj-lt"/>
              </a:rPr>
              <a:t>Features Generation</a:t>
            </a:r>
            <a:r>
              <a:rPr lang="it-IT" sz="2000" spc="300" dirty="0">
                <a:latin typeface="+mj-lt"/>
              </a:rPr>
              <a:t>;</a:t>
            </a:r>
          </a:p>
          <a:p>
            <a:pPr marL="342900" indent="-342900">
              <a:buFont typeface="+mj-lt"/>
              <a:buAutoNum type="arabicPeriod"/>
            </a:pPr>
            <a:endParaRPr lang="it-IT" sz="2000" spc="300" dirty="0">
              <a:latin typeface="+mj-lt"/>
            </a:endParaRPr>
          </a:p>
          <a:p>
            <a:pPr marL="342900" indent="-342900">
              <a:buFont typeface="+mj-lt"/>
              <a:buAutoNum type="arabicPeriod"/>
            </a:pPr>
            <a:r>
              <a:rPr lang="it-IT" sz="2000" spc="300" dirty="0" err="1">
                <a:latin typeface="+mj-lt"/>
              </a:rPr>
              <a:t>Fourth</a:t>
            </a:r>
            <a:r>
              <a:rPr lang="it-IT" sz="2000" spc="300" dirty="0">
                <a:latin typeface="+mj-lt"/>
              </a:rPr>
              <a:t> component: </a:t>
            </a:r>
            <a:r>
              <a:rPr lang="it-IT" sz="2000" b="1" spc="300" dirty="0">
                <a:latin typeface="+mj-lt"/>
              </a:rPr>
              <a:t>Dataset Generation</a:t>
            </a:r>
            <a:r>
              <a:rPr lang="it-IT" sz="2000" spc="300" dirty="0">
                <a:latin typeface="+mj-lt"/>
              </a:rPr>
              <a:t>;</a:t>
            </a:r>
          </a:p>
          <a:p>
            <a:pPr marL="342900" indent="-342900">
              <a:buFont typeface="+mj-lt"/>
              <a:buAutoNum type="arabicPeriod"/>
            </a:pPr>
            <a:endParaRPr lang="it-IT" sz="2000" spc="300" dirty="0">
              <a:latin typeface="+mj-lt"/>
            </a:endParaRPr>
          </a:p>
          <a:p>
            <a:pPr marL="342900" indent="-342900">
              <a:buFont typeface="+mj-lt"/>
              <a:buAutoNum type="arabicPeriod"/>
            </a:pPr>
            <a:r>
              <a:rPr lang="it-IT" sz="2000" spc="300" dirty="0">
                <a:latin typeface="+mj-lt"/>
              </a:rPr>
              <a:t>Fifth component: </a:t>
            </a:r>
            <a:r>
              <a:rPr lang="it-IT" sz="2000" b="1" spc="300" dirty="0">
                <a:latin typeface="+mj-lt"/>
              </a:rPr>
              <a:t>SVM Pipeline</a:t>
            </a:r>
            <a:r>
              <a:rPr lang="it-IT" sz="2000" spc="300" dirty="0">
                <a:latin typeface="+mj-lt"/>
              </a:rPr>
              <a:t>;</a:t>
            </a:r>
          </a:p>
          <a:p>
            <a:pPr marL="342900" indent="-342900">
              <a:buFont typeface="+mj-lt"/>
              <a:buAutoNum type="arabicPeriod"/>
            </a:pPr>
            <a:endParaRPr lang="it-IT" sz="2000" spc="300" dirty="0">
              <a:latin typeface="+mj-lt"/>
            </a:endParaRPr>
          </a:p>
          <a:p>
            <a:pPr marL="342900" indent="-342900">
              <a:buFont typeface="+mj-lt"/>
              <a:buAutoNum type="arabicPeriod"/>
            </a:pPr>
            <a:r>
              <a:rPr lang="it-IT" sz="2000" spc="300" dirty="0">
                <a:latin typeface="+mj-lt"/>
              </a:rPr>
              <a:t>Sixth component: </a:t>
            </a:r>
            <a:r>
              <a:rPr lang="it-IT" sz="2000" b="1" spc="300" dirty="0">
                <a:latin typeface="+mj-lt"/>
              </a:rPr>
              <a:t>Land Cover Maps Generation</a:t>
            </a:r>
            <a:r>
              <a:rPr lang="it-IT" sz="2000" spc="300" dirty="0">
                <a:latin typeface="+mj-lt"/>
              </a:rPr>
              <a:t>.</a:t>
            </a:r>
          </a:p>
        </p:txBody>
      </p:sp>
    </p:spTree>
    <p:extLst>
      <p:ext uri="{BB962C8B-B14F-4D97-AF65-F5344CB8AC3E}">
        <p14:creationId xmlns:p14="http://schemas.microsoft.com/office/powerpoint/2010/main" val="3764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C846C756-0AFA-2681-8B80-C23EC3F8D9E6}"/>
              </a:ext>
            </a:extLst>
          </p:cNvPr>
          <p:cNvSpPr>
            <a:spLocks noGrp="1"/>
          </p:cNvSpPr>
          <p:nvPr>
            <p:ph type="sldNum" sz="quarter" idx="12"/>
          </p:nvPr>
        </p:nvSpPr>
        <p:spPr>
          <a:xfrm>
            <a:off x="5280057" y="5031751"/>
            <a:ext cx="987552" cy="365125"/>
          </a:xfrm>
        </p:spPr>
        <p:txBody>
          <a:bodyPr/>
          <a:lstStyle/>
          <a:p>
            <a:fld id="{A49DFD55-3C28-40EF-9E31-A92D2E4017FF}" type="slidenum">
              <a:rPr lang="en-US" smtClean="0"/>
              <a:pPr/>
              <a:t>20</a:t>
            </a:fld>
            <a:endParaRPr lang="en-US" dirty="0"/>
          </a:p>
        </p:txBody>
      </p:sp>
      <p:pic>
        <p:nvPicPr>
          <p:cNvPr id="20" name="Immagine 19" descr="Immagine che contiene modello, schermata, testo, Policromia&#10;&#10;Il contenuto generato dall'IA potrebbe non essere corretto.">
            <a:extLst>
              <a:ext uri="{FF2B5EF4-FFF2-40B4-BE49-F238E27FC236}">
                <a16:creationId xmlns:a16="http://schemas.microsoft.com/office/drawing/2014/main" id="{21735FA8-2B69-CED6-8BAB-A845C1077D8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826" y="1567836"/>
            <a:ext cx="5029511" cy="4586324"/>
          </a:xfrm>
          <a:prstGeom prst="rect">
            <a:avLst/>
          </a:prstGeom>
        </p:spPr>
      </p:pic>
      <p:pic>
        <p:nvPicPr>
          <p:cNvPr id="22" name="Immagine 21" descr="Immagine che contiene testo, schermata, numero&#10;&#10;Il contenuto generato dall'IA potrebbe non essere corretto.">
            <a:extLst>
              <a:ext uri="{FF2B5EF4-FFF2-40B4-BE49-F238E27FC236}">
                <a16:creationId xmlns:a16="http://schemas.microsoft.com/office/drawing/2014/main" id="{C4D8BDD3-7D9D-CE74-9930-ACFA62B90F7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73833" y="1727176"/>
            <a:ext cx="4721240" cy="4267643"/>
          </a:xfrm>
          <a:prstGeom prst="rect">
            <a:avLst/>
          </a:prstGeom>
        </p:spPr>
      </p:pic>
      <p:cxnSp>
        <p:nvCxnSpPr>
          <p:cNvPr id="5" name="Connettore 2 4">
            <a:extLst>
              <a:ext uri="{FF2B5EF4-FFF2-40B4-BE49-F238E27FC236}">
                <a16:creationId xmlns:a16="http://schemas.microsoft.com/office/drawing/2014/main" id="{3767FBF8-93C6-AED8-9F96-F67BA0E9C29A}"/>
              </a:ext>
            </a:extLst>
          </p:cNvPr>
          <p:cNvCxnSpPr>
            <a:cxnSpLocks/>
          </p:cNvCxnSpPr>
          <p:nvPr/>
        </p:nvCxnSpPr>
        <p:spPr>
          <a:xfrm>
            <a:off x="5280057" y="3474710"/>
            <a:ext cx="2781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CasellaDiTesto 12">
            <a:extLst>
              <a:ext uri="{FF2B5EF4-FFF2-40B4-BE49-F238E27FC236}">
                <a16:creationId xmlns:a16="http://schemas.microsoft.com/office/drawing/2014/main" id="{4EC4C319-2B7F-709C-753E-7229D96DC330}"/>
              </a:ext>
            </a:extLst>
          </p:cNvPr>
          <p:cNvSpPr txBox="1"/>
          <p:nvPr/>
        </p:nvSpPr>
        <p:spPr>
          <a:xfrm>
            <a:off x="6729457" y="1684446"/>
            <a:ext cx="2809992" cy="261610"/>
          </a:xfrm>
          <a:prstGeom prst="rect">
            <a:avLst/>
          </a:prstGeom>
          <a:solidFill>
            <a:schemeClr val="bg1"/>
          </a:solidFill>
        </p:spPr>
        <p:txBody>
          <a:bodyPr wrap="square" rtlCol="0">
            <a:spAutoFit/>
          </a:bodyPr>
          <a:lstStyle/>
          <a:p>
            <a:pPr algn="ctr"/>
            <a:r>
              <a:rPr lang="it-IT" sz="1100" b="1" dirty="0" err="1"/>
              <a:t>Correlation</a:t>
            </a:r>
            <a:r>
              <a:rPr lang="it-IT" sz="1100" b="1" dirty="0"/>
              <a:t> Matrix – Post </a:t>
            </a:r>
            <a:r>
              <a:rPr lang="it-IT" sz="1100" b="1" dirty="0" err="1"/>
              <a:t>selection</a:t>
            </a:r>
            <a:endParaRPr lang="it-IT" sz="1100" b="1" dirty="0"/>
          </a:p>
        </p:txBody>
      </p:sp>
      <p:sp>
        <p:nvSpPr>
          <p:cNvPr id="14" name="CasellaDiTesto 13">
            <a:extLst>
              <a:ext uri="{FF2B5EF4-FFF2-40B4-BE49-F238E27FC236}">
                <a16:creationId xmlns:a16="http://schemas.microsoft.com/office/drawing/2014/main" id="{2D549499-C520-0216-D1C4-8F0982A061F9}"/>
              </a:ext>
            </a:extLst>
          </p:cNvPr>
          <p:cNvSpPr txBox="1"/>
          <p:nvPr/>
        </p:nvSpPr>
        <p:spPr>
          <a:xfrm>
            <a:off x="1241858" y="1510911"/>
            <a:ext cx="2705445" cy="261610"/>
          </a:xfrm>
          <a:prstGeom prst="rect">
            <a:avLst/>
          </a:prstGeom>
          <a:solidFill>
            <a:schemeClr val="bg1"/>
          </a:solidFill>
        </p:spPr>
        <p:txBody>
          <a:bodyPr wrap="square" rtlCol="0">
            <a:spAutoFit/>
          </a:bodyPr>
          <a:lstStyle/>
          <a:p>
            <a:pPr algn="ctr"/>
            <a:r>
              <a:rPr lang="it-IT" sz="1100" b="1" dirty="0" err="1"/>
              <a:t>Correlation</a:t>
            </a:r>
            <a:r>
              <a:rPr lang="it-IT" sz="1100" b="1" dirty="0"/>
              <a:t> Matrix – </a:t>
            </a:r>
            <a:r>
              <a:rPr lang="it-IT" sz="1100" b="1" dirty="0" err="1"/>
              <a:t>Pre</a:t>
            </a:r>
            <a:r>
              <a:rPr lang="it-IT" sz="1100" b="1" dirty="0"/>
              <a:t> </a:t>
            </a:r>
            <a:r>
              <a:rPr lang="it-IT" sz="1100" b="1" dirty="0" err="1"/>
              <a:t>selection</a:t>
            </a:r>
            <a:endParaRPr lang="it-IT" sz="1100" b="1" dirty="0"/>
          </a:p>
        </p:txBody>
      </p:sp>
      <p:sp>
        <p:nvSpPr>
          <p:cNvPr id="7" name="Titolo 7">
            <a:extLst>
              <a:ext uri="{FF2B5EF4-FFF2-40B4-BE49-F238E27FC236}">
                <a16:creationId xmlns:a16="http://schemas.microsoft.com/office/drawing/2014/main" id="{379AEBDC-2A6A-1F80-5869-EDFDCC41AA5E}"/>
              </a:ext>
            </a:extLst>
          </p:cNvPr>
          <p:cNvSpPr>
            <a:spLocks noGrp="1"/>
          </p:cNvSpPr>
          <p:nvPr>
            <p:ph type="title"/>
          </p:nvPr>
        </p:nvSpPr>
        <p:spPr>
          <a:xfrm>
            <a:off x="1241858" y="209854"/>
            <a:ext cx="8760599" cy="919371"/>
          </a:xfrm>
        </p:spPr>
        <p:txBody>
          <a:bodyPr>
            <a:normAutofit fontScale="90000"/>
          </a:bodyPr>
          <a:lstStyle/>
          <a:p>
            <a:r>
              <a:rPr lang="it-IT" sz="3200" spc="300" dirty="0" err="1"/>
              <a:t>Svm</a:t>
            </a:r>
            <a:r>
              <a:rPr lang="it-IT" sz="3200" spc="300" dirty="0"/>
              <a:t> pipeline – </a:t>
            </a:r>
            <a:r>
              <a:rPr lang="it-IT" sz="3200" spc="300" dirty="0" err="1"/>
              <a:t>Multicollinearity</a:t>
            </a:r>
            <a:r>
              <a:rPr lang="it-IT" sz="3200" spc="300" dirty="0"/>
              <a:t> </a:t>
            </a:r>
            <a:r>
              <a:rPr lang="it-IT" sz="3200" spc="300" dirty="0" err="1"/>
              <a:t>analysis</a:t>
            </a:r>
            <a:endParaRPr lang="it-IT" sz="3200" spc="300" dirty="0"/>
          </a:p>
        </p:txBody>
      </p:sp>
    </p:spTree>
    <p:extLst>
      <p:ext uri="{BB962C8B-B14F-4D97-AF65-F5344CB8AC3E}">
        <p14:creationId xmlns:p14="http://schemas.microsoft.com/office/powerpoint/2010/main" val="149928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80EBC1-228C-D8F9-956F-C5D3E7D4510B}"/>
              </a:ext>
            </a:extLst>
          </p:cNvPr>
          <p:cNvSpPr>
            <a:spLocks noGrp="1"/>
          </p:cNvSpPr>
          <p:nvPr>
            <p:ph type="title"/>
          </p:nvPr>
        </p:nvSpPr>
        <p:spPr>
          <a:xfrm>
            <a:off x="606908" y="326132"/>
            <a:ext cx="2898422" cy="491605"/>
          </a:xfrm>
        </p:spPr>
        <p:txBody>
          <a:bodyPr>
            <a:normAutofit fontScale="90000"/>
          </a:bodyPr>
          <a:lstStyle/>
          <a:p>
            <a:r>
              <a:rPr lang="it-IT" sz="2700" b="1" spc="300" dirty="0"/>
              <a:t>Introduction</a:t>
            </a:r>
            <a:endParaRPr lang="it-IT" sz="3600" b="1" spc="300" dirty="0"/>
          </a:p>
        </p:txBody>
      </p:sp>
      <p:sp>
        <p:nvSpPr>
          <p:cNvPr id="4" name="Segnaposto contenuto 3">
            <a:extLst>
              <a:ext uri="{FF2B5EF4-FFF2-40B4-BE49-F238E27FC236}">
                <a16:creationId xmlns:a16="http://schemas.microsoft.com/office/drawing/2014/main" id="{ADD9FA57-EEF2-252F-D941-9616B9AE91CA}"/>
              </a:ext>
            </a:extLst>
          </p:cNvPr>
          <p:cNvSpPr>
            <a:spLocks noGrp="1"/>
          </p:cNvSpPr>
          <p:nvPr>
            <p:ph sz="half" idx="15"/>
          </p:nvPr>
        </p:nvSpPr>
        <p:spPr>
          <a:xfrm>
            <a:off x="612534" y="1700432"/>
            <a:ext cx="10972558" cy="622722"/>
          </a:xfrm>
        </p:spPr>
        <p:txBody>
          <a:bodyPr>
            <a:normAutofit/>
          </a:bodyPr>
          <a:lstStyle/>
          <a:p>
            <a:pPr marL="0" indent="0">
              <a:buNone/>
            </a:pPr>
            <a:r>
              <a:rPr lang="en-US" sz="1600" dirty="0"/>
              <a:t>This pipeline utilizes Sentinel-2 Level-2A (L2A) products to generate 10-meter resolution land cover maps over selected regions, supporting climate monitoring and land analysis. </a:t>
            </a:r>
            <a:endParaRPr lang="it-IT" sz="1600" noProof="0" dirty="0"/>
          </a:p>
        </p:txBody>
      </p:sp>
      <p:sp>
        <p:nvSpPr>
          <p:cNvPr id="26" name="CasellaDiTesto 25">
            <a:extLst>
              <a:ext uri="{FF2B5EF4-FFF2-40B4-BE49-F238E27FC236}">
                <a16:creationId xmlns:a16="http://schemas.microsoft.com/office/drawing/2014/main" id="{8007E29F-3C8E-B0B8-F1C0-E15BDFF798C6}"/>
              </a:ext>
            </a:extLst>
          </p:cNvPr>
          <p:cNvSpPr txBox="1"/>
          <p:nvPr/>
        </p:nvSpPr>
        <p:spPr>
          <a:xfrm>
            <a:off x="606907" y="884370"/>
            <a:ext cx="9803727" cy="830997"/>
          </a:xfrm>
          <a:prstGeom prst="rect">
            <a:avLst/>
          </a:prstGeom>
          <a:noFill/>
        </p:spPr>
        <p:txBody>
          <a:bodyPr wrap="square">
            <a:spAutoFit/>
          </a:bodyPr>
          <a:lstStyle/>
          <a:p>
            <a:r>
              <a:rPr lang="en-US" sz="1600" spc="50" dirty="0"/>
              <a:t>The primary goal was to reimplement the land cover classification pipeline developed under the ESA Climate Change Initiative's High Resolution Land Cover (CCI HRLC) project, and to conduct experiments on various components to assess their impact on the final classification results.</a:t>
            </a:r>
          </a:p>
        </p:txBody>
      </p:sp>
      <p:sp>
        <p:nvSpPr>
          <p:cNvPr id="3" name="CasellaDiTesto 2">
            <a:extLst>
              <a:ext uri="{FF2B5EF4-FFF2-40B4-BE49-F238E27FC236}">
                <a16:creationId xmlns:a16="http://schemas.microsoft.com/office/drawing/2014/main" id="{858A3BF4-1826-9AA1-71EB-272C757D6D8F}"/>
              </a:ext>
            </a:extLst>
          </p:cNvPr>
          <p:cNvSpPr txBox="1"/>
          <p:nvPr/>
        </p:nvSpPr>
        <p:spPr>
          <a:xfrm>
            <a:off x="606908" y="2323154"/>
            <a:ext cx="4673751" cy="4124206"/>
          </a:xfrm>
          <a:prstGeom prst="rect">
            <a:avLst/>
          </a:prstGeom>
          <a:noFill/>
        </p:spPr>
        <p:txBody>
          <a:bodyPr wrap="square" rtlCol="0">
            <a:spAutoFit/>
          </a:bodyPr>
          <a:lstStyle/>
          <a:p>
            <a:pPr eaLnBrk="0" fontAlgn="base" hangingPunct="0">
              <a:spcBef>
                <a:spcPct val="0"/>
              </a:spcBef>
              <a:spcAft>
                <a:spcPct val="0"/>
              </a:spcAft>
            </a:pPr>
            <a:r>
              <a:rPr lang="it-IT" sz="2000" b="1" spc="300" dirty="0">
                <a:latin typeface="+mj-lt"/>
              </a:rPr>
              <a:t>Reimplementation strategy</a:t>
            </a:r>
          </a:p>
          <a:p>
            <a:pPr marR="0" lvl="0" algn="l" defTabSz="914400" rtl="0" eaLnBrk="0" fontAlgn="base" latinLnBrk="0" hangingPunct="0">
              <a:lnSpc>
                <a:spcPct val="100000"/>
              </a:lnSpc>
              <a:spcBef>
                <a:spcPct val="0"/>
              </a:spcBef>
              <a:spcAft>
                <a:spcPct val="0"/>
              </a:spcAft>
              <a:buClrTx/>
              <a:buSzTx/>
              <a:tabLst/>
            </a:pPr>
            <a:endParaRPr lang="en-US" altLang="en-US"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Use </a:t>
            </a:r>
            <a:r>
              <a:rPr kumimoji="0" lang="en-US" altLang="en-US" sz="1600" b="0" i="0" u="none" strike="noStrike" cap="none" normalizeH="0" baseline="0" dirty="0" err="1">
                <a:ln>
                  <a:noFill/>
                </a:ln>
                <a:solidFill>
                  <a:schemeClr val="tx1"/>
                </a:solidFill>
                <a:effectLst/>
              </a:rPr>
              <a:t>xarray</a:t>
            </a:r>
            <a:r>
              <a:rPr kumimoji="0" lang="en-US" altLang="en-US" sz="1600" b="0" i="0" u="none" strike="noStrike" cap="none" normalizeH="0" baseline="0" dirty="0">
                <a:ln>
                  <a:noFill/>
                </a:ln>
                <a:solidFill>
                  <a:schemeClr val="tx1"/>
                </a:solidFill>
                <a:effectLst/>
              </a:rPr>
              <a:t> and dask to improve efficiency and scalability;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Evaluate mask quality using CloudSEN12+ reference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Test new features and training strategies to assess impact on LC maps;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Compare performance with the existing pipeline;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Build a more robust and modular baseline, reusing core logic from the original workflow.</a:t>
            </a:r>
          </a:p>
        </p:txBody>
      </p:sp>
      <p:sp>
        <p:nvSpPr>
          <p:cNvPr id="8" name="CasellaDiTesto 7">
            <a:extLst>
              <a:ext uri="{FF2B5EF4-FFF2-40B4-BE49-F238E27FC236}">
                <a16:creationId xmlns:a16="http://schemas.microsoft.com/office/drawing/2014/main" id="{1B3E113E-55A0-57BF-F7A8-A5B3A1194089}"/>
              </a:ext>
            </a:extLst>
          </p:cNvPr>
          <p:cNvSpPr txBox="1"/>
          <p:nvPr/>
        </p:nvSpPr>
        <p:spPr>
          <a:xfrm>
            <a:off x="5736884" y="2323154"/>
            <a:ext cx="4673751" cy="3877985"/>
          </a:xfrm>
          <a:prstGeom prst="rect">
            <a:avLst/>
          </a:prstGeom>
          <a:noFill/>
        </p:spPr>
        <p:txBody>
          <a:bodyPr wrap="square" rtlCol="0">
            <a:spAutoFit/>
          </a:bodyPr>
          <a:lstStyle/>
          <a:p>
            <a:pPr eaLnBrk="0" fontAlgn="base" hangingPunct="0">
              <a:spcBef>
                <a:spcPct val="0"/>
              </a:spcBef>
              <a:spcAft>
                <a:spcPct val="0"/>
              </a:spcAft>
            </a:pPr>
            <a:r>
              <a:rPr lang="it-IT" sz="2000" b="1" spc="300" dirty="0">
                <a:latin typeface="+mj-lt"/>
              </a:rPr>
              <a:t>Project structure</a:t>
            </a:r>
          </a:p>
          <a:p>
            <a:pPr eaLnBrk="0" fontAlgn="base" hangingPunct="0">
              <a:spcBef>
                <a:spcPct val="0"/>
              </a:spcBef>
              <a:spcAft>
                <a:spcPct val="0"/>
              </a:spcAft>
            </a:pPr>
            <a:endParaRPr lang="en-US" altLang="en-US"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Developed entirely within a Docker container for consistent execution across environments;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rPr>
              <a:t>Each pipeline component includes: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a:p>
            <a:pPr marL="1138428" lvl="2" indent="-285750" eaLnBrk="0" fontAlgn="base" hangingPunct="0">
              <a:spcBef>
                <a:spcPct val="0"/>
              </a:spcBef>
              <a:spcAft>
                <a:spcPct val="0"/>
              </a:spcAft>
              <a:buFont typeface="Courier New" panose="02070309020205020404" pitchFamily="49" charset="0"/>
              <a:buChar char="o"/>
            </a:pPr>
            <a:r>
              <a:rPr kumimoji="0" lang="en-US" altLang="en-US" sz="1600" b="0" i="0" u="none" strike="noStrike" cap="none" normalizeH="0" baseline="0" dirty="0">
                <a:ln>
                  <a:noFill/>
                </a:ln>
                <a:solidFill>
                  <a:schemeClr val="tx1"/>
                </a:solidFill>
                <a:effectLst/>
              </a:rPr>
              <a:t>A modular Python script implementing the full logic;</a:t>
            </a:r>
          </a:p>
          <a:p>
            <a:pPr marL="1138428" lvl="2" indent="-285750" eaLnBrk="0" fontAlgn="base" hangingPunct="0">
              <a:spcBef>
                <a:spcPct val="0"/>
              </a:spcBef>
              <a:spcAft>
                <a:spcPct val="0"/>
              </a:spcAft>
              <a:buFont typeface="Courier New" panose="02070309020205020404" pitchFamily="49" charset="0"/>
              <a:buChar char="o"/>
            </a:pPr>
            <a:endParaRPr kumimoji="0" lang="en-US" altLang="en-US" sz="1600" b="0" i="0" u="none" strike="noStrike" cap="none" normalizeH="0" baseline="0" dirty="0">
              <a:ln>
                <a:noFill/>
              </a:ln>
              <a:solidFill>
                <a:schemeClr val="tx1"/>
              </a:solidFill>
              <a:effectLst/>
            </a:endParaRPr>
          </a:p>
          <a:p>
            <a:pPr marL="1138428" lvl="2" indent="-285750" eaLnBrk="0" fontAlgn="base" hangingPunct="0">
              <a:spcBef>
                <a:spcPct val="0"/>
              </a:spcBef>
              <a:spcAft>
                <a:spcPct val="0"/>
              </a:spcAft>
              <a:buFont typeface="Courier New" panose="02070309020205020404" pitchFamily="49" charset="0"/>
              <a:buChar char="o"/>
            </a:pPr>
            <a:r>
              <a:rPr kumimoji="0" lang="en-US" altLang="en-US" sz="1600" b="0" i="0" u="none" strike="noStrike" cap="none" normalizeH="0" baseline="0" dirty="0">
                <a:ln>
                  <a:noFill/>
                </a:ln>
                <a:solidFill>
                  <a:schemeClr val="tx1"/>
                </a:solidFill>
                <a:effectLst/>
              </a:rPr>
              <a:t>An interactive </a:t>
            </a:r>
            <a:r>
              <a:rPr kumimoji="0" lang="en-US" altLang="en-US" sz="1600" b="0" i="0" u="none" strike="noStrike" cap="none" normalizeH="0" baseline="0" dirty="0" err="1">
                <a:ln>
                  <a:noFill/>
                </a:ln>
                <a:solidFill>
                  <a:schemeClr val="tx1"/>
                </a:solidFill>
                <a:effectLst/>
              </a:rPr>
              <a:t>Jupyter</a:t>
            </a:r>
            <a:r>
              <a:rPr kumimoji="0" lang="en-US" altLang="en-US" sz="1600" b="0" i="0" u="none" strike="noStrike" cap="none" normalizeH="0" baseline="0" dirty="0">
                <a:ln>
                  <a:noFill/>
                </a:ln>
                <a:solidFill>
                  <a:schemeClr val="tx1"/>
                </a:solidFill>
                <a:effectLst/>
              </a:rPr>
              <a:t> notebook for step-by-step testing;</a:t>
            </a:r>
          </a:p>
          <a:p>
            <a:pPr marL="1138428" lvl="2" indent="-285750" eaLnBrk="0" fontAlgn="base" hangingPunct="0">
              <a:spcBef>
                <a:spcPct val="0"/>
              </a:spcBef>
              <a:spcAft>
                <a:spcPct val="0"/>
              </a:spcAft>
              <a:buFont typeface="Courier New" panose="02070309020205020404" pitchFamily="49" charset="0"/>
              <a:buChar char="o"/>
            </a:pPr>
            <a:endParaRPr kumimoji="0" lang="en-US" altLang="en-US" sz="1600" b="0" i="0" u="none" strike="noStrike" cap="none" normalizeH="0" baseline="0" dirty="0">
              <a:ln>
                <a:noFill/>
              </a:ln>
              <a:solidFill>
                <a:schemeClr val="tx1"/>
              </a:solidFill>
              <a:effectLst/>
            </a:endParaRPr>
          </a:p>
          <a:p>
            <a:pPr marL="1138428" lvl="2" indent="-285750" eaLnBrk="0" fontAlgn="base" hangingPunct="0">
              <a:spcBef>
                <a:spcPct val="0"/>
              </a:spcBef>
              <a:spcAft>
                <a:spcPct val="0"/>
              </a:spcAft>
              <a:buFont typeface="Courier New" panose="02070309020205020404" pitchFamily="49" charset="0"/>
              <a:buChar char="o"/>
            </a:pPr>
            <a:r>
              <a:rPr kumimoji="0" lang="en-US" altLang="en-US" sz="1600" b="0" i="0" u="none" strike="noStrike" cap="none" normalizeH="0" baseline="0" dirty="0">
                <a:ln>
                  <a:noFill/>
                </a:ln>
                <a:solidFill>
                  <a:schemeClr val="tx1"/>
                </a:solidFill>
                <a:effectLst/>
              </a:rPr>
              <a:t>A .</a:t>
            </a:r>
            <a:r>
              <a:rPr kumimoji="0" lang="en-US" altLang="en-US" sz="1600" b="0" i="0" u="none" strike="noStrike" cap="none" normalizeH="0" baseline="0" dirty="0" err="1">
                <a:ln>
                  <a:noFill/>
                </a:ln>
                <a:solidFill>
                  <a:schemeClr val="tx1"/>
                </a:solidFill>
                <a:effectLst/>
              </a:rPr>
              <a:t>yaml</a:t>
            </a:r>
            <a:r>
              <a:rPr kumimoji="0" lang="en-US" altLang="en-US" sz="1600" b="0" i="0" u="none" strike="noStrike" cap="none" normalizeH="0" baseline="0" dirty="0">
                <a:ln>
                  <a:noFill/>
                </a:ln>
                <a:solidFill>
                  <a:schemeClr val="tx1"/>
                </a:solidFill>
                <a:effectLst/>
              </a:rPr>
              <a:t> file defining all execution parameters.</a:t>
            </a:r>
          </a:p>
        </p:txBody>
      </p:sp>
      <p:pic>
        <p:nvPicPr>
          <p:cNvPr id="5" name="Immagine 4" descr="Immagine che contiene testo, Carattere, schermata, simbolo&#10;&#10;Il contenuto generato dall'IA potrebbe non essere corretto.">
            <a:extLst>
              <a:ext uri="{FF2B5EF4-FFF2-40B4-BE49-F238E27FC236}">
                <a16:creationId xmlns:a16="http://schemas.microsoft.com/office/drawing/2014/main" id="{9765F3B2-30AC-27A0-63AF-C4F140427725}"/>
              </a:ext>
            </a:extLst>
          </p:cNvPr>
          <p:cNvPicPr>
            <a:picLocks noChangeAspect="1"/>
          </p:cNvPicPr>
          <p:nvPr/>
        </p:nvPicPr>
        <p:blipFill>
          <a:blip r:embed="rId3"/>
          <a:stretch>
            <a:fillRect/>
          </a:stretch>
        </p:blipFill>
        <p:spPr>
          <a:xfrm>
            <a:off x="10275127" y="3770368"/>
            <a:ext cx="1283340" cy="1283340"/>
          </a:xfrm>
          <a:prstGeom prst="rect">
            <a:avLst/>
          </a:prstGeom>
        </p:spPr>
      </p:pic>
      <p:pic>
        <p:nvPicPr>
          <p:cNvPr id="6" name="Immagine 5" descr="Immagine che contiene Elementi grafici, simbolo, clipart, Carattere&#10;&#10;Il contenuto generato dall'IA potrebbe non essere corretto.">
            <a:extLst>
              <a:ext uri="{FF2B5EF4-FFF2-40B4-BE49-F238E27FC236}">
                <a16:creationId xmlns:a16="http://schemas.microsoft.com/office/drawing/2014/main" id="{C134F437-B4BF-1ABA-FC95-83AD27170BDC}"/>
              </a:ext>
            </a:extLst>
          </p:cNvPr>
          <p:cNvPicPr>
            <a:picLocks noChangeAspect="1"/>
          </p:cNvPicPr>
          <p:nvPr/>
        </p:nvPicPr>
        <p:blipFill>
          <a:blip r:embed="rId4"/>
          <a:stretch>
            <a:fillRect/>
          </a:stretch>
        </p:blipFill>
        <p:spPr>
          <a:xfrm>
            <a:off x="10272584" y="2200621"/>
            <a:ext cx="1283340" cy="1283340"/>
          </a:xfrm>
          <a:prstGeom prst="rect">
            <a:avLst/>
          </a:prstGeom>
        </p:spPr>
      </p:pic>
      <p:grpSp>
        <p:nvGrpSpPr>
          <p:cNvPr id="7" name="Gruppo 6">
            <a:extLst>
              <a:ext uri="{FF2B5EF4-FFF2-40B4-BE49-F238E27FC236}">
                <a16:creationId xmlns:a16="http://schemas.microsoft.com/office/drawing/2014/main" id="{1BF8E87F-3C47-6360-E870-4E3910BFA2E6}"/>
              </a:ext>
            </a:extLst>
          </p:cNvPr>
          <p:cNvGrpSpPr/>
          <p:nvPr/>
        </p:nvGrpSpPr>
        <p:grpSpPr>
          <a:xfrm>
            <a:off x="10272584" y="5340114"/>
            <a:ext cx="1188551" cy="1107246"/>
            <a:chOff x="9745833" y="4749185"/>
            <a:chExt cx="1749013" cy="1629368"/>
          </a:xfrm>
        </p:grpSpPr>
        <p:sp>
          <p:nvSpPr>
            <p:cNvPr id="9" name="Rettangolo con angoli arrotondati 8">
              <a:extLst>
                <a:ext uri="{FF2B5EF4-FFF2-40B4-BE49-F238E27FC236}">
                  <a16:creationId xmlns:a16="http://schemas.microsoft.com/office/drawing/2014/main" id="{EAC4243F-91BD-E9F1-BE81-70726C4CBB5E}"/>
                </a:ext>
              </a:extLst>
            </p:cNvPr>
            <p:cNvSpPr/>
            <p:nvPr/>
          </p:nvSpPr>
          <p:spPr>
            <a:xfrm>
              <a:off x="9967887" y="4749185"/>
              <a:ext cx="1526959" cy="1458946"/>
            </a:xfrm>
            <a:prstGeom prst="roundRect">
              <a:avLst/>
            </a:prstGeom>
            <a:solidFill>
              <a:srgbClr val="87C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u="sng"/>
            </a:p>
          </p:txBody>
        </p:sp>
        <p:pic>
          <p:nvPicPr>
            <p:cNvPr id="10" name="Elemento grafico 9" descr="Impostazioni con riempimento a tinta unita">
              <a:extLst>
                <a:ext uri="{FF2B5EF4-FFF2-40B4-BE49-F238E27FC236}">
                  <a16:creationId xmlns:a16="http://schemas.microsoft.com/office/drawing/2014/main" id="{ACDD28BC-CA76-97A0-56CC-8D3001A89F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0446" y="5021458"/>
              <a:ext cx="914400" cy="914400"/>
            </a:xfrm>
            <a:prstGeom prst="rect">
              <a:avLst/>
            </a:prstGeom>
          </p:spPr>
        </p:pic>
        <p:pic>
          <p:nvPicPr>
            <p:cNvPr id="11" name="Elemento grafico 10" descr="Singolo ingranaggio con riempimento a tinta unita">
              <a:extLst>
                <a:ext uri="{FF2B5EF4-FFF2-40B4-BE49-F238E27FC236}">
                  <a16:creationId xmlns:a16="http://schemas.microsoft.com/office/drawing/2014/main" id="{52F8F77A-C4ED-1E0D-A464-FA739C1BC4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5833" y="5464153"/>
              <a:ext cx="914400" cy="914400"/>
            </a:xfrm>
            <a:prstGeom prst="rect">
              <a:avLst/>
            </a:prstGeom>
          </p:spPr>
        </p:pic>
        <p:cxnSp>
          <p:nvCxnSpPr>
            <p:cNvPr id="12" name="Connettore diritto 11">
              <a:extLst>
                <a:ext uri="{FF2B5EF4-FFF2-40B4-BE49-F238E27FC236}">
                  <a16:creationId xmlns:a16="http://schemas.microsoft.com/office/drawing/2014/main" id="{8CEAB08A-0423-2C62-BA3E-7C1B271A80B7}"/>
                </a:ext>
              </a:extLst>
            </p:cNvPr>
            <p:cNvCxnSpPr>
              <a:cxnSpLocks/>
            </p:cNvCxnSpPr>
            <p:nvPr/>
          </p:nvCxnSpPr>
          <p:spPr>
            <a:xfrm>
              <a:off x="9967887" y="5055355"/>
              <a:ext cx="1526959"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5F013C71-A3EE-125E-BEA4-9B1D37354235}"/>
                </a:ext>
              </a:extLst>
            </p:cNvPr>
            <p:cNvSpPr/>
            <p:nvPr/>
          </p:nvSpPr>
          <p:spPr>
            <a:xfrm>
              <a:off x="10123398" y="4904080"/>
              <a:ext cx="59297" cy="5866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u="sng"/>
            </a:p>
          </p:txBody>
        </p:sp>
        <p:sp>
          <p:nvSpPr>
            <p:cNvPr id="14" name="Ovale 13">
              <a:extLst>
                <a:ext uri="{FF2B5EF4-FFF2-40B4-BE49-F238E27FC236}">
                  <a16:creationId xmlns:a16="http://schemas.microsoft.com/office/drawing/2014/main" id="{DC670ED6-4600-B4F3-05EC-599177BE9F56}"/>
                </a:ext>
              </a:extLst>
            </p:cNvPr>
            <p:cNvSpPr/>
            <p:nvPr/>
          </p:nvSpPr>
          <p:spPr>
            <a:xfrm>
              <a:off x="10217319" y="4904080"/>
              <a:ext cx="59297" cy="5866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u="sng"/>
            </a:p>
          </p:txBody>
        </p:sp>
        <p:sp>
          <p:nvSpPr>
            <p:cNvPr id="16" name="Ovale 15">
              <a:extLst>
                <a:ext uri="{FF2B5EF4-FFF2-40B4-BE49-F238E27FC236}">
                  <a16:creationId xmlns:a16="http://schemas.microsoft.com/office/drawing/2014/main" id="{31F86BA6-9008-24A3-44C2-EF947BE3EFA1}"/>
                </a:ext>
              </a:extLst>
            </p:cNvPr>
            <p:cNvSpPr/>
            <p:nvPr/>
          </p:nvSpPr>
          <p:spPr>
            <a:xfrm>
              <a:off x="10311241" y="4904079"/>
              <a:ext cx="59297" cy="5866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u="sng"/>
            </a:p>
          </p:txBody>
        </p:sp>
      </p:grpSp>
    </p:spTree>
    <p:extLst>
      <p:ext uri="{BB962C8B-B14F-4D97-AF65-F5344CB8AC3E}">
        <p14:creationId xmlns:p14="http://schemas.microsoft.com/office/powerpoint/2010/main" val="336922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52">
            <a:extLst>
              <a:ext uri="{FF2B5EF4-FFF2-40B4-BE49-F238E27FC236}">
                <a16:creationId xmlns:a16="http://schemas.microsoft.com/office/drawing/2014/main" id="{7FA7FE4A-5954-0654-D02C-A4AF2756E861}"/>
              </a:ext>
            </a:extLst>
          </p:cNvPr>
          <p:cNvGrpSpPr/>
          <p:nvPr/>
        </p:nvGrpSpPr>
        <p:grpSpPr>
          <a:xfrm>
            <a:off x="1035484" y="2546964"/>
            <a:ext cx="401152" cy="484089"/>
            <a:chOff x="1035484" y="2355708"/>
            <a:chExt cx="401152" cy="484089"/>
          </a:xfrm>
          <a:solidFill>
            <a:srgbClr val="87CEEA"/>
          </a:solidFill>
        </p:grpSpPr>
        <p:sp>
          <p:nvSpPr>
            <p:cNvPr id="50" name="Rettangolo 49">
              <a:extLst>
                <a:ext uri="{FF2B5EF4-FFF2-40B4-BE49-F238E27FC236}">
                  <a16:creationId xmlns:a16="http://schemas.microsoft.com/office/drawing/2014/main" id="{BF985DC3-07B0-313A-9AFD-1A3A29FB7D45}"/>
                </a:ext>
              </a:extLst>
            </p:cNvPr>
            <p:cNvSpPr/>
            <p:nvPr/>
          </p:nvSpPr>
          <p:spPr>
            <a:xfrm>
              <a:off x="1035484" y="2355708"/>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Rettangolo 50">
              <a:extLst>
                <a:ext uri="{FF2B5EF4-FFF2-40B4-BE49-F238E27FC236}">
                  <a16:creationId xmlns:a16="http://schemas.microsoft.com/office/drawing/2014/main" id="{E41261BB-3D72-5282-D7B5-2A6C1820DEDB}"/>
                </a:ext>
              </a:extLst>
            </p:cNvPr>
            <p:cNvSpPr/>
            <p:nvPr/>
          </p:nvSpPr>
          <p:spPr>
            <a:xfrm>
              <a:off x="1089562" y="2402327"/>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Rettangolo 51">
              <a:extLst>
                <a:ext uri="{FF2B5EF4-FFF2-40B4-BE49-F238E27FC236}">
                  <a16:creationId xmlns:a16="http://schemas.microsoft.com/office/drawing/2014/main" id="{BFA601D1-3A02-06F0-513B-1377F0E7BF2A}"/>
                </a:ext>
              </a:extLst>
            </p:cNvPr>
            <p:cNvSpPr/>
            <p:nvPr/>
          </p:nvSpPr>
          <p:spPr>
            <a:xfrm>
              <a:off x="1147177" y="2462264"/>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40" name="Connettore 2 39">
            <a:extLst>
              <a:ext uri="{FF2B5EF4-FFF2-40B4-BE49-F238E27FC236}">
                <a16:creationId xmlns:a16="http://schemas.microsoft.com/office/drawing/2014/main" id="{98C5C009-D937-A47C-E612-C14366BCC286}"/>
              </a:ext>
            </a:extLst>
          </p:cNvPr>
          <p:cNvCxnSpPr>
            <a:cxnSpLocks/>
            <a:stCxn id="30" idx="3"/>
          </p:cNvCxnSpPr>
          <p:nvPr/>
        </p:nvCxnSpPr>
        <p:spPr>
          <a:xfrm>
            <a:off x="5235587" y="2997177"/>
            <a:ext cx="38810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Rettangolo 32">
            <a:extLst>
              <a:ext uri="{FF2B5EF4-FFF2-40B4-BE49-F238E27FC236}">
                <a16:creationId xmlns:a16="http://schemas.microsoft.com/office/drawing/2014/main" id="{878C97B2-B734-2768-FFB6-AEAB96449003}"/>
              </a:ext>
            </a:extLst>
          </p:cNvPr>
          <p:cNvSpPr/>
          <p:nvPr/>
        </p:nvSpPr>
        <p:spPr>
          <a:xfrm>
            <a:off x="522515" y="1206664"/>
            <a:ext cx="7107526" cy="7134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92EFBC26-0271-9022-013F-244FFAE5307A}"/>
              </a:ext>
            </a:extLst>
          </p:cNvPr>
          <p:cNvSpPr>
            <a:spLocks noGrp="1"/>
          </p:cNvSpPr>
          <p:nvPr>
            <p:ph type="title"/>
          </p:nvPr>
        </p:nvSpPr>
        <p:spPr>
          <a:xfrm>
            <a:off x="838200" y="267017"/>
            <a:ext cx="10515600" cy="437025"/>
          </a:xfrm>
        </p:spPr>
        <p:txBody>
          <a:bodyPr>
            <a:noAutofit/>
          </a:bodyPr>
          <a:lstStyle/>
          <a:p>
            <a:r>
              <a:rPr lang="it-IT" sz="2400" b="1" spc="300" dirty="0"/>
              <a:t>pipeline structure</a:t>
            </a:r>
          </a:p>
        </p:txBody>
      </p:sp>
      <p:sp>
        <p:nvSpPr>
          <p:cNvPr id="7" name="Rettangolo con angoli arrotondati 6">
            <a:extLst>
              <a:ext uri="{FF2B5EF4-FFF2-40B4-BE49-F238E27FC236}">
                <a16:creationId xmlns:a16="http://schemas.microsoft.com/office/drawing/2014/main" id="{C56E8E21-FD14-EC87-BF3B-05268CE5A4E4}"/>
              </a:ext>
            </a:extLst>
          </p:cNvPr>
          <p:cNvSpPr/>
          <p:nvPr/>
        </p:nvSpPr>
        <p:spPr>
          <a:xfrm>
            <a:off x="2147089" y="5482832"/>
            <a:ext cx="1386225" cy="884509"/>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Cloud / </a:t>
            </a:r>
            <a:r>
              <a:rPr lang="it-IT" sz="1200" dirty="0">
                <a:solidFill>
                  <a:schemeClr val="tx1"/>
                </a:solidFill>
              </a:rPr>
              <a:t>S</a:t>
            </a:r>
            <a:r>
              <a:rPr lang="it-IT" sz="1200" noProof="0" dirty="0" err="1">
                <a:solidFill>
                  <a:schemeClr val="tx1"/>
                </a:solidFill>
              </a:rPr>
              <a:t>hadow</a:t>
            </a:r>
            <a:r>
              <a:rPr lang="it-IT" sz="1200" noProof="0" dirty="0">
                <a:solidFill>
                  <a:schemeClr val="tx1"/>
                </a:solidFill>
              </a:rPr>
              <a:t> </a:t>
            </a:r>
            <a:r>
              <a:rPr lang="it-IT" sz="1200" noProof="0" dirty="0" err="1">
                <a:solidFill>
                  <a:schemeClr val="tx1"/>
                </a:solidFill>
              </a:rPr>
              <a:t>Restoration</a:t>
            </a:r>
            <a:r>
              <a:rPr lang="it-IT" sz="1200" noProof="0" dirty="0">
                <a:solidFill>
                  <a:schemeClr val="tx1"/>
                </a:solidFill>
              </a:rPr>
              <a:t> &amp; </a:t>
            </a:r>
            <a:r>
              <a:rPr lang="it-IT" sz="1200" noProof="0" dirty="0" err="1">
                <a:solidFill>
                  <a:schemeClr val="tx1"/>
                </a:solidFill>
              </a:rPr>
              <a:t>Topographic</a:t>
            </a:r>
            <a:r>
              <a:rPr lang="it-IT" sz="1200" noProof="0" dirty="0">
                <a:solidFill>
                  <a:schemeClr val="tx1"/>
                </a:solidFill>
              </a:rPr>
              <a:t> </a:t>
            </a:r>
            <a:r>
              <a:rPr lang="it-IT" sz="1200" noProof="0" dirty="0" err="1">
                <a:solidFill>
                  <a:schemeClr val="tx1"/>
                </a:solidFill>
              </a:rPr>
              <a:t>Restoration</a:t>
            </a:r>
            <a:endParaRPr lang="it-IT" sz="1200" noProof="0" dirty="0">
              <a:solidFill>
                <a:schemeClr val="tx1"/>
              </a:solidFill>
            </a:endParaRPr>
          </a:p>
        </p:txBody>
      </p:sp>
      <p:sp>
        <p:nvSpPr>
          <p:cNvPr id="8" name="Rettangolo con angoli arrotondati 7">
            <a:extLst>
              <a:ext uri="{FF2B5EF4-FFF2-40B4-BE49-F238E27FC236}">
                <a16:creationId xmlns:a16="http://schemas.microsoft.com/office/drawing/2014/main" id="{03B0D006-015C-34E7-BDA5-B64EB951B7A2}"/>
              </a:ext>
            </a:extLst>
          </p:cNvPr>
          <p:cNvSpPr/>
          <p:nvPr/>
        </p:nvSpPr>
        <p:spPr>
          <a:xfrm>
            <a:off x="3796977" y="5689108"/>
            <a:ext cx="1215680" cy="471964"/>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Features Generation</a:t>
            </a:r>
          </a:p>
        </p:txBody>
      </p:sp>
      <p:sp>
        <p:nvSpPr>
          <p:cNvPr id="9" name="Rettangolo con angoli arrotondati 8">
            <a:extLst>
              <a:ext uri="{FF2B5EF4-FFF2-40B4-BE49-F238E27FC236}">
                <a16:creationId xmlns:a16="http://schemas.microsoft.com/office/drawing/2014/main" id="{D93BBD5C-8831-2F4A-C4D4-062960ABFC1E}"/>
              </a:ext>
            </a:extLst>
          </p:cNvPr>
          <p:cNvSpPr/>
          <p:nvPr/>
        </p:nvSpPr>
        <p:spPr>
          <a:xfrm>
            <a:off x="5305158" y="5689107"/>
            <a:ext cx="1215680" cy="471965"/>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Dataset Generation</a:t>
            </a:r>
          </a:p>
        </p:txBody>
      </p:sp>
      <p:sp>
        <p:nvSpPr>
          <p:cNvPr id="10" name="Rettangolo con angoli arrotondati 9">
            <a:extLst>
              <a:ext uri="{FF2B5EF4-FFF2-40B4-BE49-F238E27FC236}">
                <a16:creationId xmlns:a16="http://schemas.microsoft.com/office/drawing/2014/main" id="{DD616F80-8132-14B9-7000-B618128B7A2E}"/>
              </a:ext>
            </a:extLst>
          </p:cNvPr>
          <p:cNvSpPr/>
          <p:nvPr/>
        </p:nvSpPr>
        <p:spPr>
          <a:xfrm>
            <a:off x="6784501" y="5689103"/>
            <a:ext cx="1214048" cy="471963"/>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SVM Pipeline</a:t>
            </a:r>
          </a:p>
        </p:txBody>
      </p:sp>
      <p:sp>
        <p:nvSpPr>
          <p:cNvPr id="11" name="Rettangolo con angoli arrotondati 10">
            <a:extLst>
              <a:ext uri="{FF2B5EF4-FFF2-40B4-BE49-F238E27FC236}">
                <a16:creationId xmlns:a16="http://schemas.microsoft.com/office/drawing/2014/main" id="{572CCAF6-6FB6-6EE5-BEE6-225755256B2B}"/>
              </a:ext>
            </a:extLst>
          </p:cNvPr>
          <p:cNvSpPr/>
          <p:nvPr/>
        </p:nvSpPr>
        <p:spPr>
          <a:xfrm>
            <a:off x="8292682" y="5689102"/>
            <a:ext cx="1508181" cy="471963"/>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LC </a:t>
            </a:r>
            <a:r>
              <a:rPr lang="it-IT" sz="1200" noProof="0" dirty="0" err="1">
                <a:solidFill>
                  <a:schemeClr val="tx1"/>
                </a:solidFill>
              </a:rPr>
              <a:t>maps</a:t>
            </a:r>
            <a:r>
              <a:rPr lang="it-IT" sz="1200" noProof="0" dirty="0">
                <a:solidFill>
                  <a:schemeClr val="tx1"/>
                </a:solidFill>
              </a:rPr>
              <a:t> generation</a:t>
            </a:r>
          </a:p>
        </p:txBody>
      </p:sp>
      <p:sp>
        <p:nvSpPr>
          <p:cNvPr id="12" name="CasellaDiTesto 11">
            <a:extLst>
              <a:ext uri="{FF2B5EF4-FFF2-40B4-BE49-F238E27FC236}">
                <a16:creationId xmlns:a16="http://schemas.microsoft.com/office/drawing/2014/main" id="{79037397-9795-238C-70B7-85630A0F3346}"/>
              </a:ext>
            </a:extLst>
          </p:cNvPr>
          <p:cNvSpPr txBox="1"/>
          <p:nvPr/>
        </p:nvSpPr>
        <p:spPr>
          <a:xfrm>
            <a:off x="7951038" y="981415"/>
            <a:ext cx="4088283" cy="4278094"/>
          </a:xfrm>
          <a:prstGeom prst="rect">
            <a:avLst/>
          </a:prstGeom>
          <a:noFill/>
        </p:spPr>
        <p:txBody>
          <a:bodyPr wrap="square">
            <a:spAutoFit/>
          </a:bodyPr>
          <a:lstStyle>
            <a:defPPr>
              <a:defRPr lang="en-US"/>
            </a:defPPr>
            <a:lvl1pPr indent="0">
              <a:buNone/>
              <a:defRPr sz="1600"/>
            </a:lvl1pPr>
          </a:lstStyle>
          <a:p>
            <a:pPr marL="285750" indent="-285750">
              <a:buFont typeface="Arial" panose="020B0604020202020204" pitchFamily="34" charset="0"/>
              <a:buChar char="•"/>
            </a:pPr>
            <a:r>
              <a:rPr lang="it-IT" dirty="0" err="1"/>
              <a:t>Spectral</a:t>
            </a:r>
            <a:r>
              <a:rPr lang="it-IT" dirty="0"/>
              <a:t> filtering </a:t>
            </a:r>
            <a:r>
              <a:rPr lang="it-IT" dirty="0" err="1"/>
              <a:t>removed</a:t>
            </a:r>
            <a:r>
              <a:rPr lang="it-IT" dirty="0"/>
              <a:t>.</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Composites</a:t>
            </a:r>
            <a:r>
              <a:rPr lang="it-IT" dirty="0"/>
              <a:t> </a:t>
            </a:r>
            <a:r>
              <a:rPr lang="it-IT" dirty="0" err="1"/>
              <a:t>generated</a:t>
            </a:r>
            <a:r>
              <a:rPr lang="it-IT" dirty="0"/>
              <a:t> </a:t>
            </a:r>
            <a:r>
              <a:rPr lang="it-IT" dirty="0" err="1"/>
              <a:t>externally</a:t>
            </a:r>
            <a:r>
              <a:rPr lang="it-IT" dirty="0"/>
              <a:t> and </a:t>
            </a:r>
            <a:r>
              <a:rPr lang="it-IT" dirty="0" err="1"/>
              <a:t>not</a:t>
            </a:r>
            <a:r>
              <a:rPr lang="it-IT" dirty="0"/>
              <a:t> part of the project.</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Cloud/Shadow </a:t>
            </a:r>
            <a:r>
              <a:rPr lang="it-IT" dirty="0" err="1"/>
              <a:t>restoration</a:t>
            </a:r>
            <a:r>
              <a:rPr lang="it-IT" dirty="0"/>
              <a:t> and </a:t>
            </a:r>
            <a:r>
              <a:rPr lang="it-IT" dirty="0" err="1"/>
              <a:t>Topographic</a:t>
            </a:r>
            <a:r>
              <a:rPr lang="it-IT" dirty="0"/>
              <a:t> </a:t>
            </a:r>
            <a:r>
              <a:rPr lang="it-IT" dirty="0" err="1"/>
              <a:t>restoration</a:t>
            </a:r>
            <a:r>
              <a:rPr lang="it-IT" dirty="0"/>
              <a:t> </a:t>
            </a:r>
            <a:r>
              <a:rPr lang="it-IT" dirty="0" err="1"/>
              <a:t>integrated</a:t>
            </a:r>
            <a:r>
              <a:rPr lang="it-IT" dirty="0"/>
              <a:t> in a single component.</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Features generation and dataset generation </a:t>
            </a:r>
            <a:r>
              <a:rPr lang="it-IT" dirty="0" err="1"/>
              <a:t>became</a:t>
            </a:r>
            <a:r>
              <a:rPr lang="it-IT" dirty="0"/>
              <a:t> </a:t>
            </a:r>
            <a:r>
              <a:rPr lang="it-IT" dirty="0" err="1"/>
              <a:t>two</a:t>
            </a:r>
            <a:r>
              <a:rPr lang="it-IT" dirty="0"/>
              <a:t> separate </a:t>
            </a:r>
            <a:r>
              <a:rPr lang="it-IT" dirty="0" err="1"/>
              <a:t>components</a:t>
            </a:r>
            <a:r>
              <a:rPr lang="it-IT" dirty="0"/>
              <a:t>.</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Separate training and </a:t>
            </a:r>
            <a:r>
              <a:rPr lang="it-IT" dirty="0" err="1"/>
              <a:t>usage</a:t>
            </a:r>
            <a:r>
              <a:rPr lang="it-IT" dirty="0"/>
              <a:t> of the SVM model. SVM Pipeline </a:t>
            </a:r>
            <a:r>
              <a:rPr lang="it-IT" dirty="0" err="1"/>
              <a:t>trains</a:t>
            </a:r>
            <a:r>
              <a:rPr lang="it-IT" dirty="0"/>
              <a:t> the SVM and the LC </a:t>
            </a:r>
            <a:r>
              <a:rPr lang="it-IT" dirty="0" err="1"/>
              <a:t>maps</a:t>
            </a:r>
            <a:r>
              <a:rPr lang="it-IT" dirty="0"/>
              <a:t> generation steps </a:t>
            </a:r>
            <a:r>
              <a:rPr lang="it-IT" dirty="0" err="1"/>
              <a:t>uses</a:t>
            </a:r>
            <a:r>
              <a:rPr lang="it-IT" dirty="0"/>
              <a:t> </a:t>
            </a:r>
            <a:r>
              <a:rPr lang="it-IT" dirty="0" err="1"/>
              <a:t>trained</a:t>
            </a:r>
            <a:r>
              <a:rPr lang="it-IT" dirty="0"/>
              <a:t> models to </a:t>
            </a:r>
            <a:r>
              <a:rPr lang="it-IT" dirty="0" err="1"/>
              <a:t>classify</a:t>
            </a:r>
            <a:r>
              <a:rPr lang="it-IT" dirty="0"/>
              <a:t> </a:t>
            </a:r>
            <a:r>
              <a:rPr lang="it-IT" dirty="0" err="1"/>
              <a:t>entire</a:t>
            </a:r>
            <a:r>
              <a:rPr lang="it-IT" dirty="0"/>
              <a:t> </a:t>
            </a:r>
            <a:r>
              <a:rPr lang="it-IT" dirty="0" err="1"/>
              <a:t>tiles</a:t>
            </a:r>
            <a:r>
              <a:rPr lang="it-IT" dirty="0"/>
              <a:t>.</a:t>
            </a:r>
          </a:p>
        </p:txBody>
      </p:sp>
      <p:sp>
        <p:nvSpPr>
          <p:cNvPr id="19" name="Parentesi graffa chiusa 18">
            <a:extLst>
              <a:ext uri="{FF2B5EF4-FFF2-40B4-BE49-F238E27FC236}">
                <a16:creationId xmlns:a16="http://schemas.microsoft.com/office/drawing/2014/main" id="{D8F890C0-9820-361D-7180-1E8517A7F8D2}"/>
              </a:ext>
            </a:extLst>
          </p:cNvPr>
          <p:cNvSpPr/>
          <p:nvPr/>
        </p:nvSpPr>
        <p:spPr>
          <a:xfrm rot="5400000">
            <a:off x="4064147" y="2000480"/>
            <a:ext cx="348343" cy="4952999"/>
          </a:xfrm>
          <a:prstGeom prst="rightBrace">
            <a:avLst>
              <a:gd name="adj1" fmla="val 8333"/>
              <a:gd name="adj2" fmla="val 50802"/>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it-IT" noProof="0" dirty="0"/>
          </a:p>
        </p:txBody>
      </p:sp>
      <p:cxnSp>
        <p:nvCxnSpPr>
          <p:cNvPr id="21" name="Connettore 2 20">
            <a:extLst>
              <a:ext uri="{FF2B5EF4-FFF2-40B4-BE49-F238E27FC236}">
                <a16:creationId xmlns:a16="http://schemas.microsoft.com/office/drawing/2014/main" id="{15912119-3505-C983-DEF3-FDFC6C3624E7}"/>
              </a:ext>
            </a:extLst>
          </p:cNvPr>
          <p:cNvCxnSpPr>
            <a:cxnSpLocks/>
            <a:endCxn id="7" idx="1"/>
          </p:cNvCxnSpPr>
          <p:nvPr/>
        </p:nvCxnSpPr>
        <p:spPr>
          <a:xfrm flipV="1">
            <a:off x="1703668" y="5925087"/>
            <a:ext cx="443421" cy="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Connettore 2 21">
            <a:extLst>
              <a:ext uri="{FF2B5EF4-FFF2-40B4-BE49-F238E27FC236}">
                <a16:creationId xmlns:a16="http://schemas.microsoft.com/office/drawing/2014/main" id="{57EB8647-CFFD-EB5D-6D24-ED56D65FADC3}"/>
              </a:ext>
            </a:extLst>
          </p:cNvPr>
          <p:cNvCxnSpPr>
            <a:cxnSpLocks/>
            <a:stCxn id="7" idx="3"/>
            <a:endCxn id="8" idx="1"/>
          </p:cNvCxnSpPr>
          <p:nvPr/>
        </p:nvCxnSpPr>
        <p:spPr>
          <a:xfrm>
            <a:off x="3533314" y="5925087"/>
            <a:ext cx="263663" cy="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Connettore 2 22">
            <a:extLst>
              <a:ext uri="{FF2B5EF4-FFF2-40B4-BE49-F238E27FC236}">
                <a16:creationId xmlns:a16="http://schemas.microsoft.com/office/drawing/2014/main" id="{17525AEB-4030-857C-F5EA-BD7BE54A08AA}"/>
              </a:ext>
            </a:extLst>
          </p:cNvPr>
          <p:cNvCxnSpPr>
            <a:cxnSpLocks/>
            <a:stCxn id="8" idx="3"/>
            <a:endCxn id="9" idx="1"/>
          </p:cNvCxnSpPr>
          <p:nvPr/>
        </p:nvCxnSpPr>
        <p:spPr>
          <a:xfrm>
            <a:off x="5012657" y="5925090"/>
            <a:ext cx="29250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12FF52A4-1703-050E-39A6-FD5E2B21B150}"/>
              </a:ext>
            </a:extLst>
          </p:cNvPr>
          <p:cNvCxnSpPr>
            <a:cxnSpLocks/>
            <a:stCxn id="9" idx="3"/>
            <a:endCxn id="10" idx="1"/>
          </p:cNvCxnSpPr>
          <p:nvPr/>
        </p:nvCxnSpPr>
        <p:spPr>
          <a:xfrm flipV="1">
            <a:off x="6520838" y="5925085"/>
            <a:ext cx="263663" cy="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Connettore 2 24">
            <a:extLst>
              <a:ext uri="{FF2B5EF4-FFF2-40B4-BE49-F238E27FC236}">
                <a16:creationId xmlns:a16="http://schemas.microsoft.com/office/drawing/2014/main" id="{C2E7426A-1589-F214-77EB-05CA532C8DC4}"/>
              </a:ext>
            </a:extLst>
          </p:cNvPr>
          <p:cNvCxnSpPr>
            <a:cxnSpLocks/>
            <a:stCxn id="10" idx="3"/>
            <a:endCxn id="11" idx="1"/>
          </p:cNvCxnSpPr>
          <p:nvPr/>
        </p:nvCxnSpPr>
        <p:spPr>
          <a:xfrm flipV="1">
            <a:off x="7998549" y="5925084"/>
            <a:ext cx="2941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Rettangolo 15">
            <a:extLst>
              <a:ext uri="{FF2B5EF4-FFF2-40B4-BE49-F238E27FC236}">
                <a16:creationId xmlns:a16="http://schemas.microsoft.com/office/drawing/2014/main" id="{421C3228-C556-D512-E680-FB1F1E50F0CD}"/>
              </a:ext>
            </a:extLst>
          </p:cNvPr>
          <p:cNvSpPr/>
          <p:nvPr/>
        </p:nvSpPr>
        <p:spPr>
          <a:xfrm>
            <a:off x="615556" y="4986098"/>
            <a:ext cx="995453" cy="348343"/>
          </a:xfrm>
          <a:prstGeom prst="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solidFill>
                  <a:schemeClr val="tx1"/>
                </a:solidFill>
              </a:rPr>
              <a:t>Composites</a:t>
            </a:r>
            <a:endParaRPr lang="it-IT" sz="1200" dirty="0">
              <a:solidFill>
                <a:schemeClr val="tx1"/>
              </a:solidFill>
            </a:endParaRPr>
          </a:p>
        </p:txBody>
      </p:sp>
      <p:cxnSp>
        <p:nvCxnSpPr>
          <p:cNvPr id="27" name="Connettore a gomito 26">
            <a:extLst>
              <a:ext uri="{FF2B5EF4-FFF2-40B4-BE49-F238E27FC236}">
                <a16:creationId xmlns:a16="http://schemas.microsoft.com/office/drawing/2014/main" id="{F58A5C0A-AE57-3EF6-AD4B-15DA80D1A998}"/>
              </a:ext>
            </a:extLst>
          </p:cNvPr>
          <p:cNvCxnSpPr>
            <a:cxnSpLocks/>
            <a:stCxn id="16" idx="3"/>
          </p:cNvCxnSpPr>
          <p:nvPr/>
        </p:nvCxnSpPr>
        <p:spPr>
          <a:xfrm>
            <a:off x="1611009" y="5160270"/>
            <a:ext cx="316595" cy="764816"/>
          </a:xfrm>
          <a:prstGeom prst="bentConnector2">
            <a:avLst/>
          </a:prstGeom>
          <a:ln w="19050"/>
        </p:spPr>
        <p:style>
          <a:lnRef idx="1">
            <a:schemeClr val="dk1"/>
          </a:lnRef>
          <a:fillRef idx="0">
            <a:schemeClr val="dk1"/>
          </a:fillRef>
          <a:effectRef idx="0">
            <a:schemeClr val="dk1"/>
          </a:effectRef>
          <a:fontRef idx="minor">
            <a:schemeClr val="tx1"/>
          </a:fontRef>
        </p:style>
      </p:cxnSp>
      <p:sp>
        <p:nvSpPr>
          <p:cNvPr id="15" name="Rettangolo con angoli arrotondati 14">
            <a:extLst>
              <a:ext uri="{FF2B5EF4-FFF2-40B4-BE49-F238E27FC236}">
                <a16:creationId xmlns:a16="http://schemas.microsoft.com/office/drawing/2014/main" id="{83556CE6-0333-FDA1-E77E-B66456BB13F2}"/>
              </a:ext>
            </a:extLst>
          </p:cNvPr>
          <p:cNvSpPr/>
          <p:nvPr/>
        </p:nvSpPr>
        <p:spPr>
          <a:xfrm>
            <a:off x="615664" y="1319633"/>
            <a:ext cx="1146155" cy="480990"/>
          </a:xfrm>
          <a:prstGeom prst="round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err="1">
                <a:solidFill>
                  <a:schemeClr val="tx1"/>
                </a:solidFill>
              </a:rPr>
              <a:t>Spectral</a:t>
            </a:r>
            <a:r>
              <a:rPr lang="it-IT" sz="1200" noProof="0" dirty="0">
                <a:solidFill>
                  <a:schemeClr val="tx1"/>
                </a:solidFill>
              </a:rPr>
              <a:t> filtering</a:t>
            </a:r>
          </a:p>
        </p:txBody>
      </p:sp>
      <p:sp>
        <p:nvSpPr>
          <p:cNvPr id="17" name="Rettangolo con angoli arrotondati 16">
            <a:extLst>
              <a:ext uri="{FF2B5EF4-FFF2-40B4-BE49-F238E27FC236}">
                <a16:creationId xmlns:a16="http://schemas.microsoft.com/office/drawing/2014/main" id="{240C63A0-24C0-BA0C-48F2-EC01FB77F5AF}"/>
              </a:ext>
            </a:extLst>
          </p:cNvPr>
          <p:cNvSpPr/>
          <p:nvPr/>
        </p:nvSpPr>
        <p:spPr>
          <a:xfrm>
            <a:off x="1816272" y="1319633"/>
            <a:ext cx="1322803" cy="480990"/>
          </a:xfrm>
          <a:prstGeom prst="round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Cloud / Shadow</a:t>
            </a:r>
            <a:r>
              <a:rPr lang="it-IT" sz="1200" dirty="0">
                <a:solidFill>
                  <a:schemeClr val="tx1"/>
                </a:solidFill>
              </a:rPr>
              <a:t> </a:t>
            </a:r>
            <a:r>
              <a:rPr lang="it-IT" sz="1200" dirty="0" err="1">
                <a:solidFill>
                  <a:schemeClr val="tx1"/>
                </a:solidFill>
              </a:rPr>
              <a:t>Detection</a:t>
            </a:r>
            <a:endParaRPr lang="it-IT" sz="1200" noProof="0" dirty="0">
              <a:solidFill>
                <a:schemeClr val="tx1"/>
              </a:solidFill>
            </a:endParaRPr>
          </a:p>
        </p:txBody>
      </p:sp>
      <p:sp>
        <p:nvSpPr>
          <p:cNvPr id="20" name="Rettangolo con angoli arrotondati 19">
            <a:extLst>
              <a:ext uri="{FF2B5EF4-FFF2-40B4-BE49-F238E27FC236}">
                <a16:creationId xmlns:a16="http://schemas.microsoft.com/office/drawing/2014/main" id="{29B93644-029D-C54E-1483-42847868D942}"/>
              </a:ext>
            </a:extLst>
          </p:cNvPr>
          <p:cNvSpPr/>
          <p:nvPr/>
        </p:nvSpPr>
        <p:spPr>
          <a:xfrm>
            <a:off x="3193528" y="1319633"/>
            <a:ext cx="1600157" cy="480990"/>
          </a:xfrm>
          <a:prstGeom prst="round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err="1">
                <a:solidFill>
                  <a:schemeClr val="tx1"/>
                </a:solidFill>
              </a:rPr>
              <a:t>Monthly</a:t>
            </a:r>
            <a:r>
              <a:rPr lang="it-IT" sz="1200" noProof="0" dirty="0">
                <a:solidFill>
                  <a:schemeClr val="tx1"/>
                </a:solidFill>
              </a:rPr>
              <a:t> </a:t>
            </a:r>
            <a:r>
              <a:rPr lang="it-IT" sz="1200" dirty="0">
                <a:solidFill>
                  <a:schemeClr val="tx1"/>
                </a:solidFill>
              </a:rPr>
              <a:t>/ </a:t>
            </a:r>
            <a:r>
              <a:rPr lang="it-IT" sz="1200" dirty="0" err="1">
                <a:solidFill>
                  <a:schemeClr val="tx1"/>
                </a:solidFill>
              </a:rPr>
              <a:t>Seasonal</a:t>
            </a:r>
            <a:r>
              <a:rPr lang="it-IT" sz="1200" dirty="0">
                <a:solidFill>
                  <a:schemeClr val="tx1"/>
                </a:solidFill>
              </a:rPr>
              <a:t> / </a:t>
            </a:r>
            <a:r>
              <a:rPr lang="it-IT" sz="1200" dirty="0" err="1">
                <a:solidFill>
                  <a:schemeClr val="tx1"/>
                </a:solidFill>
              </a:rPr>
              <a:t>Annual</a:t>
            </a:r>
            <a:r>
              <a:rPr lang="it-IT" sz="1200" dirty="0">
                <a:solidFill>
                  <a:schemeClr val="tx1"/>
                </a:solidFill>
              </a:rPr>
              <a:t> Composite</a:t>
            </a:r>
            <a:endParaRPr lang="it-IT" sz="1200" noProof="0" dirty="0">
              <a:solidFill>
                <a:schemeClr val="tx1"/>
              </a:solidFill>
            </a:endParaRPr>
          </a:p>
        </p:txBody>
      </p:sp>
      <p:sp>
        <p:nvSpPr>
          <p:cNvPr id="26" name="Rettangolo con angoli arrotondati 25">
            <a:extLst>
              <a:ext uri="{FF2B5EF4-FFF2-40B4-BE49-F238E27FC236}">
                <a16:creationId xmlns:a16="http://schemas.microsoft.com/office/drawing/2014/main" id="{4448D697-DA94-85AF-0E73-034C3D11292C}"/>
              </a:ext>
            </a:extLst>
          </p:cNvPr>
          <p:cNvSpPr/>
          <p:nvPr/>
        </p:nvSpPr>
        <p:spPr>
          <a:xfrm>
            <a:off x="4848138" y="1319633"/>
            <a:ext cx="1322804" cy="487510"/>
          </a:xfrm>
          <a:prstGeom prst="round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err="1">
                <a:solidFill>
                  <a:schemeClr val="tx1"/>
                </a:solidFill>
              </a:rPr>
              <a:t>CloudShadow</a:t>
            </a:r>
            <a:endParaRPr lang="it-IT" sz="1200" noProof="0" dirty="0">
              <a:solidFill>
                <a:schemeClr val="tx1"/>
              </a:solidFill>
            </a:endParaRPr>
          </a:p>
          <a:p>
            <a:pPr algn="ctr"/>
            <a:r>
              <a:rPr lang="it-IT" sz="1200" dirty="0" err="1">
                <a:solidFill>
                  <a:schemeClr val="tx1"/>
                </a:solidFill>
              </a:rPr>
              <a:t>Restoration</a:t>
            </a:r>
            <a:endParaRPr lang="it-IT" sz="1200" noProof="0" dirty="0">
              <a:solidFill>
                <a:schemeClr val="tx1"/>
              </a:solidFill>
            </a:endParaRPr>
          </a:p>
        </p:txBody>
      </p:sp>
      <p:sp>
        <p:nvSpPr>
          <p:cNvPr id="28" name="Rettangolo con angoli arrotondati 27">
            <a:extLst>
              <a:ext uri="{FF2B5EF4-FFF2-40B4-BE49-F238E27FC236}">
                <a16:creationId xmlns:a16="http://schemas.microsoft.com/office/drawing/2014/main" id="{7ABAA9E2-F956-E296-D88C-BC46C6884C8C}"/>
              </a:ext>
            </a:extLst>
          </p:cNvPr>
          <p:cNvSpPr/>
          <p:nvPr/>
        </p:nvSpPr>
        <p:spPr>
          <a:xfrm>
            <a:off x="6225396" y="1314349"/>
            <a:ext cx="1322804" cy="496958"/>
          </a:xfrm>
          <a:prstGeom prst="round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err="1">
                <a:solidFill>
                  <a:schemeClr val="tx1"/>
                </a:solidFill>
              </a:rPr>
              <a:t>Topographic</a:t>
            </a:r>
            <a:endParaRPr lang="it-IT" sz="1200" noProof="0" dirty="0">
              <a:solidFill>
                <a:schemeClr val="tx1"/>
              </a:solidFill>
            </a:endParaRPr>
          </a:p>
          <a:p>
            <a:pPr algn="ctr"/>
            <a:r>
              <a:rPr lang="it-IT" sz="1200" dirty="0" err="1">
                <a:solidFill>
                  <a:schemeClr val="tx1"/>
                </a:solidFill>
              </a:rPr>
              <a:t>Restoration</a:t>
            </a:r>
            <a:endParaRPr lang="it-IT" sz="1200" noProof="0" dirty="0">
              <a:solidFill>
                <a:schemeClr val="tx1"/>
              </a:solidFill>
            </a:endParaRPr>
          </a:p>
        </p:txBody>
      </p:sp>
      <p:sp>
        <p:nvSpPr>
          <p:cNvPr id="29" name="Rettangolo con angoli arrotondati 28">
            <a:extLst>
              <a:ext uri="{FF2B5EF4-FFF2-40B4-BE49-F238E27FC236}">
                <a16:creationId xmlns:a16="http://schemas.microsoft.com/office/drawing/2014/main" id="{E9F0B7DB-57EC-B582-CFE1-EE4E4CF21DC8}"/>
              </a:ext>
            </a:extLst>
          </p:cNvPr>
          <p:cNvSpPr/>
          <p:nvPr/>
        </p:nvSpPr>
        <p:spPr>
          <a:xfrm>
            <a:off x="2109171" y="2770517"/>
            <a:ext cx="1386225" cy="492794"/>
          </a:xfrm>
          <a:prstGeom prst="round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Optical </a:t>
            </a:r>
            <a:r>
              <a:rPr lang="it-IT" sz="1200" noProof="0" dirty="0" err="1">
                <a:solidFill>
                  <a:schemeClr val="tx1"/>
                </a:solidFill>
              </a:rPr>
              <a:t>Pre</a:t>
            </a:r>
            <a:r>
              <a:rPr lang="it-IT" sz="1200" noProof="0" dirty="0">
                <a:solidFill>
                  <a:schemeClr val="tx1"/>
                </a:solidFill>
              </a:rPr>
              <a:t> Processing Chain</a:t>
            </a:r>
          </a:p>
        </p:txBody>
      </p:sp>
      <p:sp>
        <p:nvSpPr>
          <p:cNvPr id="30" name="Rettangolo con angoli arrotondati 29">
            <a:extLst>
              <a:ext uri="{FF2B5EF4-FFF2-40B4-BE49-F238E27FC236}">
                <a16:creationId xmlns:a16="http://schemas.microsoft.com/office/drawing/2014/main" id="{67B4B456-D42B-9884-ABA7-47CF6001677C}"/>
              </a:ext>
            </a:extLst>
          </p:cNvPr>
          <p:cNvSpPr/>
          <p:nvPr/>
        </p:nvSpPr>
        <p:spPr>
          <a:xfrm>
            <a:off x="3989469" y="2750781"/>
            <a:ext cx="1246118" cy="492792"/>
          </a:xfrm>
          <a:prstGeom prst="round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Optical Feature</a:t>
            </a:r>
          </a:p>
          <a:p>
            <a:pPr algn="ctr"/>
            <a:r>
              <a:rPr lang="it-IT" sz="1200" dirty="0" err="1">
                <a:solidFill>
                  <a:schemeClr val="tx1"/>
                </a:solidFill>
              </a:rPr>
              <a:t>Extraction</a:t>
            </a:r>
            <a:endParaRPr lang="it-IT" sz="1200" noProof="0" dirty="0">
              <a:solidFill>
                <a:schemeClr val="tx1"/>
              </a:solidFill>
            </a:endParaRPr>
          </a:p>
        </p:txBody>
      </p:sp>
      <p:sp>
        <p:nvSpPr>
          <p:cNvPr id="31" name="Rettangolo con angoli arrotondati 30">
            <a:extLst>
              <a:ext uri="{FF2B5EF4-FFF2-40B4-BE49-F238E27FC236}">
                <a16:creationId xmlns:a16="http://schemas.microsoft.com/office/drawing/2014/main" id="{3C61AB05-F507-49D2-395C-3C849A21ABF5}"/>
              </a:ext>
            </a:extLst>
          </p:cNvPr>
          <p:cNvSpPr/>
          <p:nvPr/>
        </p:nvSpPr>
        <p:spPr>
          <a:xfrm>
            <a:off x="5623696" y="2751012"/>
            <a:ext cx="1191275" cy="492561"/>
          </a:xfrm>
          <a:prstGeom prst="roundRect">
            <a:avLst/>
          </a:prstGeom>
          <a:solidFill>
            <a:srgbClr val="87CEEA">
              <a:alpha val="60000"/>
            </a:srgbClr>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SVM</a:t>
            </a:r>
          </a:p>
          <a:p>
            <a:pPr algn="ctr"/>
            <a:r>
              <a:rPr lang="it-IT" sz="1200" noProof="0" dirty="0" err="1">
                <a:solidFill>
                  <a:schemeClr val="tx1"/>
                </a:solidFill>
              </a:rPr>
              <a:t>Classification</a:t>
            </a:r>
            <a:endParaRPr lang="it-IT" sz="1200" noProof="0" dirty="0">
              <a:solidFill>
                <a:schemeClr val="tx1"/>
              </a:solidFill>
            </a:endParaRPr>
          </a:p>
        </p:txBody>
      </p:sp>
      <p:cxnSp>
        <p:nvCxnSpPr>
          <p:cNvPr id="36" name="Connettore diritto 35">
            <a:extLst>
              <a:ext uri="{FF2B5EF4-FFF2-40B4-BE49-F238E27FC236}">
                <a16:creationId xmlns:a16="http://schemas.microsoft.com/office/drawing/2014/main" id="{3D1C17C9-02E8-E66A-19FD-EE3E1902BB97}"/>
              </a:ext>
            </a:extLst>
          </p:cNvPr>
          <p:cNvCxnSpPr>
            <a:cxnSpLocks/>
          </p:cNvCxnSpPr>
          <p:nvPr/>
        </p:nvCxnSpPr>
        <p:spPr>
          <a:xfrm>
            <a:off x="2753248" y="1920064"/>
            <a:ext cx="0" cy="830717"/>
          </a:xfrm>
          <a:prstGeom prst="line">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cxnSp>
      <p:cxnSp>
        <p:nvCxnSpPr>
          <p:cNvPr id="39" name="Connettore 2 38">
            <a:extLst>
              <a:ext uri="{FF2B5EF4-FFF2-40B4-BE49-F238E27FC236}">
                <a16:creationId xmlns:a16="http://schemas.microsoft.com/office/drawing/2014/main" id="{BD8C863F-6354-9C40-ED20-98DD2016468B}"/>
              </a:ext>
            </a:extLst>
          </p:cNvPr>
          <p:cNvCxnSpPr>
            <a:cxnSpLocks/>
          </p:cNvCxnSpPr>
          <p:nvPr/>
        </p:nvCxnSpPr>
        <p:spPr>
          <a:xfrm flipV="1">
            <a:off x="3495396" y="3000601"/>
            <a:ext cx="498162" cy="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Connettore 2 42">
            <a:extLst>
              <a:ext uri="{FF2B5EF4-FFF2-40B4-BE49-F238E27FC236}">
                <a16:creationId xmlns:a16="http://schemas.microsoft.com/office/drawing/2014/main" id="{20279809-A722-9A68-5978-443EA809BA54}"/>
              </a:ext>
            </a:extLst>
          </p:cNvPr>
          <p:cNvCxnSpPr>
            <a:cxnSpLocks/>
          </p:cNvCxnSpPr>
          <p:nvPr/>
        </p:nvCxnSpPr>
        <p:spPr>
          <a:xfrm>
            <a:off x="1831344" y="2997172"/>
            <a:ext cx="27814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Rettangolo 46">
            <a:extLst>
              <a:ext uri="{FF2B5EF4-FFF2-40B4-BE49-F238E27FC236}">
                <a16:creationId xmlns:a16="http://schemas.microsoft.com/office/drawing/2014/main" id="{3CA607BC-3764-ACCC-528E-4C2768B607A6}"/>
              </a:ext>
            </a:extLst>
          </p:cNvPr>
          <p:cNvSpPr/>
          <p:nvPr/>
        </p:nvSpPr>
        <p:spPr>
          <a:xfrm>
            <a:off x="1377525" y="2880753"/>
            <a:ext cx="289459" cy="377533"/>
          </a:xfrm>
          <a:prstGeom prst="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id="{F41D5192-5D96-788B-465A-5FEBFC654AAA}"/>
              </a:ext>
            </a:extLst>
          </p:cNvPr>
          <p:cNvSpPr/>
          <p:nvPr/>
        </p:nvSpPr>
        <p:spPr>
          <a:xfrm>
            <a:off x="1431603" y="2927372"/>
            <a:ext cx="289459" cy="377533"/>
          </a:xfrm>
          <a:prstGeom prst="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Rettangolo 48">
            <a:extLst>
              <a:ext uri="{FF2B5EF4-FFF2-40B4-BE49-F238E27FC236}">
                <a16:creationId xmlns:a16="http://schemas.microsoft.com/office/drawing/2014/main" id="{7F71200A-B614-FC55-B84B-7FC53F558DEB}"/>
              </a:ext>
            </a:extLst>
          </p:cNvPr>
          <p:cNvSpPr/>
          <p:nvPr/>
        </p:nvSpPr>
        <p:spPr>
          <a:xfrm>
            <a:off x="1489218" y="2987309"/>
            <a:ext cx="289459" cy="377533"/>
          </a:xfrm>
          <a:prstGeom prst="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uppo 12">
            <a:extLst>
              <a:ext uri="{FF2B5EF4-FFF2-40B4-BE49-F238E27FC236}">
                <a16:creationId xmlns:a16="http://schemas.microsoft.com/office/drawing/2014/main" id="{CFE36A88-598E-1101-94EB-403CFB4D48AB}"/>
              </a:ext>
            </a:extLst>
          </p:cNvPr>
          <p:cNvGrpSpPr/>
          <p:nvPr/>
        </p:nvGrpSpPr>
        <p:grpSpPr>
          <a:xfrm>
            <a:off x="6814971" y="2750781"/>
            <a:ext cx="846096" cy="794208"/>
            <a:chOff x="6814971" y="2559525"/>
            <a:chExt cx="846096" cy="794208"/>
          </a:xfrm>
          <a:solidFill>
            <a:srgbClr val="87CEEA"/>
          </a:solidFill>
        </p:grpSpPr>
        <p:cxnSp>
          <p:nvCxnSpPr>
            <p:cNvPr id="46" name="Connettore 2 45">
              <a:extLst>
                <a:ext uri="{FF2B5EF4-FFF2-40B4-BE49-F238E27FC236}">
                  <a16:creationId xmlns:a16="http://schemas.microsoft.com/office/drawing/2014/main" id="{C4411394-39D4-7982-189F-468B0836252B}"/>
                </a:ext>
              </a:extLst>
            </p:cNvPr>
            <p:cNvCxnSpPr>
              <a:cxnSpLocks/>
            </p:cNvCxnSpPr>
            <p:nvPr/>
          </p:nvCxnSpPr>
          <p:spPr>
            <a:xfrm flipV="1">
              <a:off x="6814971" y="2804781"/>
              <a:ext cx="171288" cy="121"/>
            </a:xfrm>
            <a:prstGeom prst="straightConnector1">
              <a:avLst/>
            </a:prstGeom>
            <a:grpFill/>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54" name="Gruppo 53">
              <a:extLst>
                <a:ext uri="{FF2B5EF4-FFF2-40B4-BE49-F238E27FC236}">
                  <a16:creationId xmlns:a16="http://schemas.microsoft.com/office/drawing/2014/main" id="{541DB127-A5BA-A03A-7C8D-FA4F0761BA8F}"/>
                </a:ext>
              </a:extLst>
            </p:cNvPr>
            <p:cNvGrpSpPr/>
            <p:nvPr/>
          </p:nvGrpSpPr>
          <p:grpSpPr>
            <a:xfrm>
              <a:off x="6986259" y="2559525"/>
              <a:ext cx="591176" cy="713400"/>
              <a:chOff x="1035484" y="2355708"/>
              <a:chExt cx="401152" cy="484089"/>
            </a:xfrm>
            <a:grpFill/>
          </p:grpSpPr>
          <p:sp>
            <p:nvSpPr>
              <p:cNvPr id="55" name="Rettangolo 54">
                <a:extLst>
                  <a:ext uri="{FF2B5EF4-FFF2-40B4-BE49-F238E27FC236}">
                    <a16:creationId xmlns:a16="http://schemas.microsoft.com/office/drawing/2014/main" id="{05CB0AB5-214F-4210-D357-A35A603E0D03}"/>
                  </a:ext>
                </a:extLst>
              </p:cNvPr>
              <p:cNvSpPr/>
              <p:nvPr/>
            </p:nvSpPr>
            <p:spPr>
              <a:xfrm>
                <a:off x="1035484" y="2355708"/>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Rettangolo 55">
                <a:extLst>
                  <a:ext uri="{FF2B5EF4-FFF2-40B4-BE49-F238E27FC236}">
                    <a16:creationId xmlns:a16="http://schemas.microsoft.com/office/drawing/2014/main" id="{4AC1DC75-129F-3FC3-32F1-A968D82FE6DA}"/>
                  </a:ext>
                </a:extLst>
              </p:cNvPr>
              <p:cNvSpPr/>
              <p:nvPr/>
            </p:nvSpPr>
            <p:spPr>
              <a:xfrm>
                <a:off x="1089562" y="2402327"/>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Rettangolo 56">
                <a:extLst>
                  <a:ext uri="{FF2B5EF4-FFF2-40B4-BE49-F238E27FC236}">
                    <a16:creationId xmlns:a16="http://schemas.microsoft.com/office/drawing/2014/main" id="{ACE67C7B-84F9-C0DF-4DFF-AE922F8E6E2B}"/>
                  </a:ext>
                </a:extLst>
              </p:cNvPr>
              <p:cNvSpPr/>
              <p:nvPr/>
            </p:nvSpPr>
            <p:spPr>
              <a:xfrm>
                <a:off x="1147177" y="2462264"/>
                <a:ext cx="289459" cy="377533"/>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1" name="Rettangolo 60">
              <a:extLst>
                <a:ext uri="{FF2B5EF4-FFF2-40B4-BE49-F238E27FC236}">
                  <a16:creationId xmlns:a16="http://schemas.microsoft.com/office/drawing/2014/main" id="{2855AAC5-005A-4424-29F5-B474C05E9F89}"/>
                </a:ext>
              </a:extLst>
            </p:cNvPr>
            <p:cNvSpPr/>
            <p:nvPr/>
          </p:nvSpPr>
          <p:spPr>
            <a:xfrm>
              <a:off x="7234493" y="2797364"/>
              <a:ext cx="426574" cy="556369"/>
            </a:xfrm>
            <a:prstGeom prst="rect">
              <a:avLst/>
            </a:prstGeom>
            <a:grp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62" name="Rettangolo 61">
            <a:extLst>
              <a:ext uri="{FF2B5EF4-FFF2-40B4-BE49-F238E27FC236}">
                <a16:creationId xmlns:a16="http://schemas.microsoft.com/office/drawing/2014/main" id="{295F2271-D7ED-E0E6-0A56-7D1F67E02769}"/>
              </a:ext>
            </a:extLst>
          </p:cNvPr>
          <p:cNvSpPr/>
          <p:nvPr/>
        </p:nvSpPr>
        <p:spPr>
          <a:xfrm>
            <a:off x="4258599" y="3387316"/>
            <a:ext cx="426574" cy="556369"/>
          </a:xfrm>
          <a:prstGeom prst="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F66274FC-4B6D-C8A3-62F6-0C487B861BA9}"/>
              </a:ext>
            </a:extLst>
          </p:cNvPr>
          <p:cNvSpPr txBox="1"/>
          <p:nvPr/>
        </p:nvSpPr>
        <p:spPr>
          <a:xfrm rot="16200000">
            <a:off x="-229512" y="2749839"/>
            <a:ext cx="1827849" cy="461665"/>
          </a:xfrm>
          <a:prstGeom prst="rect">
            <a:avLst/>
          </a:prstGeom>
          <a:noFill/>
        </p:spPr>
        <p:txBody>
          <a:bodyPr wrap="square">
            <a:spAutoFit/>
          </a:bodyPr>
          <a:lstStyle/>
          <a:p>
            <a:pPr algn="ctr"/>
            <a:r>
              <a:rPr lang="it-IT" sz="1200" b="1" noProof="0" dirty="0" err="1">
                <a:solidFill>
                  <a:srgbClr val="898989"/>
                </a:solidFill>
              </a:rPr>
              <a:t>Sentinet</a:t>
            </a:r>
            <a:r>
              <a:rPr lang="it-IT" sz="1200" b="1" noProof="0" dirty="0">
                <a:solidFill>
                  <a:srgbClr val="898989"/>
                </a:solidFill>
              </a:rPr>
              <a:t> 2,</a:t>
            </a:r>
          </a:p>
          <a:p>
            <a:pPr algn="ctr"/>
            <a:r>
              <a:rPr lang="it-IT" sz="1200" b="1" noProof="0" dirty="0">
                <a:solidFill>
                  <a:srgbClr val="898989"/>
                </a:solidFill>
              </a:rPr>
              <a:t>Landsat 5 / 7 / 8</a:t>
            </a:r>
          </a:p>
        </p:txBody>
      </p:sp>
      <p:sp>
        <p:nvSpPr>
          <p:cNvPr id="35" name="CasellaDiTesto 34">
            <a:extLst>
              <a:ext uri="{FF2B5EF4-FFF2-40B4-BE49-F238E27FC236}">
                <a16:creationId xmlns:a16="http://schemas.microsoft.com/office/drawing/2014/main" id="{7D8B603B-4922-6D06-40C9-6737E0D0D017}"/>
              </a:ext>
            </a:extLst>
          </p:cNvPr>
          <p:cNvSpPr txBox="1"/>
          <p:nvPr/>
        </p:nvSpPr>
        <p:spPr>
          <a:xfrm rot="16200000">
            <a:off x="3682230" y="3434668"/>
            <a:ext cx="766148" cy="461665"/>
          </a:xfrm>
          <a:prstGeom prst="rect">
            <a:avLst/>
          </a:prstGeom>
          <a:noFill/>
        </p:spPr>
        <p:txBody>
          <a:bodyPr wrap="square">
            <a:spAutoFit/>
          </a:bodyPr>
          <a:lstStyle/>
          <a:p>
            <a:pPr algn="ctr"/>
            <a:r>
              <a:rPr lang="it-IT" sz="1200" b="1" noProof="0" dirty="0">
                <a:solidFill>
                  <a:srgbClr val="898989"/>
                </a:solidFill>
              </a:rPr>
              <a:t>SRTM</a:t>
            </a:r>
          </a:p>
          <a:p>
            <a:pPr algn="ctr"/>
            <a:r>
              <a:rPr lang="it-IT" sz="1200" b="1" dirty="0">
                <a:solidFill>
                  <a:srgbClr val="898989"/>
                </a:solidFill>
              </a:rPr>
              <a:t>DEM</a:t>
            </a:r>
            <a:endParaRPr lang="it-IT" sz="1200" b="1" noProof="0" dirty="0">
              <a:solidFill>
                <a:srgbClr val="898989"/>
              </a:solidFill>
            </a:endParaRPr>
          </a:p>
        </p:txBody>
      </p:sp>
      <p:sp>
        <p:nvSpPr>
          <p:cNvPr id="37" name="CasellaDiTesto 36">
            <a:extLst>
              <a:ext uri="{FF2B5EF4-FFF2-40B4-BE49-F238E27FC236}">
                <a16:creationId xmlns:a16="http://schemas.microsoft.com/office/drawing/2014/main" id="{04CDABA6-8B49-7677-39C0-8AE42AF7D50C}"/>
              </a:ext>
            </a:extLst>
          </p:cNvPr>
          <p:cNvSpPr txBox="1"/>
          <p:nvPr/>
        </p:nvSpPr>
        <p:spPr>
          <a:xfrm>
            <a:off x="6844461" y="3559230"/>
            <a:ext cx="883817" cy="461665"/>
          </a:xfrm>
          <a:prstGeom prst="rect">
            <a:avLst/>
          </a:prstGeom>
          <a:noFill/>
        </p:spPr>
        <p:txBody>
          <a:bodyPr wrap="square">
            <a:spAutoFit/>
          </a:bodyPr>
          <a:lstStyle/>
          <a:p>
            <a:pPr algn="ctr"/>
            <a:r>
              <a:rPr lang="it-IT" sz="1200" b="1" noProof="0" dirty="0">
                <a:solidFill>
                  <a:srgbClr val="898989"/>
                </a:solidFill>
              </a:rPr>
              <a:t>Optical LC Maps</a:t>
            </a:r>
          </a:p>
        </p:txBody>
      </p:sp>
      <p:sp>
        <p:nvSpPr>
          <p:cNvPr id="41" name="Rettangolo con angoli arrotondati 40">
            <a:extLst>
              <a:ext uri="{FF2B5EF4-FFF2-40B4-BE49-F238E27FC236}">
                <a16:creationId xmlns:a16="http://schemas.microsoft.com/office/drawing/2014/main" id="{3515BB3F-9B17-E609-9999-2C8D02D10D3D}"/>
              </a:ext>
            </a:extLst>
          </p:cNvPr>
          <p:cNvSpPr/>
          <p:nvPr/>
        </p:nvSpPr>
        <p:spPr>
          <a:xfrm>
            <a:off x="615664" y="5689104"/>
            <a:ext cx="1200608" cy="471963"/>
          </a:xfrm>
          <a:prstGeom prst="roundRect">
            <a:avLst/>
          </a:prstGeom>
          <a:solidFill>
            <a:srgbClr val="87CEEA"/>
          </a:solidFill>
          <a:ln>
            <a:solidFill>
              <a:srgbClr val="89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noProof="0" dirty="0">
                <a:solidFill>
                  <a:schemeClr val="tx1"/>
                </a:solidFill>
              </a:rPr>
              <a:t>Cloud/Shadow </a:t>
            </a:r>
            <a:r>
              <a:rPr lang="it-IT" sz="1200" noProof="0" dirty="0" err="1">
                <a:solidFill>
                  <a:schemeClr val="tx1"/>
                </a:solidFill>
              </a:rPr>
              <a:t>Detection</a:t>
            </a:r>
            <a:endParaRPr lang="it-IT" sz="1200" noProof="0" dirty="0">
              <a:solidFill>
                <a:schemeClr val="tx1"/>
              </a:solidFill>
            </a:endParaRPr>
          </a:p>
        </p:txBody>
      </p:sp>
      <p:sp>
        <p:nvSpPr>
          <p:cNvPr id="105" name="CasellaDiTesto 104">
            <a:extLst>
              <a:ext uri="{FF2B5EF4-FFF2-40B4-BE49-F238E27FC236}">
                <a16:creationId xmlns:a16="http://schemas.microsoft.com/office/drawing/2014/main" id="{D62CFE95-2A52-A0F2-8CED-BA506DBD9107}"/>
              </a:ext>
            </a:extLst>
          </p:cNvPr>
          <p:cNvSpPr txBox="1"/>
          <p:nvPr/>
        </p:nvSpPr>
        <p:spPr>
          <a:xfrm>
            <a:off x="1108872" y="2649353"/>
            <a:ext cx="366019" cy="276999"/>
          </a:xfrm>
          <a:prstGeom prst="rect">
            <a:avLst/>
          </a:prstGeom>
          <a:noFill/>
        </p:spPr>
        <p:txBody>
          <a:bodyPr wrap="square">
            <a:spAutoFit/>
          </a:bodyPr>
          <a:lstStyle/>
          <a:p>
            <a:pPr algn="ctr"/>
            <a:r>
              <a:rPr lang="it-IT" sz="1200" i="1" noProof="0" dirty="0">
                <a:solidFill>
                  <a:srgbClr val="898989"/>
                </a:solidFill>
              </a:rPr>
              <a:t>X</a:t>
            </a:r>
            <a:r>
              <a:rPr lang="it-IT" sz="1200" i="1" baseline="-25000" noProof="0" dirty="0">
                <a:solidFill>
                  <a:srgbClr val="898989"/>
                </a:solidFill>
              </a:rPr>
              <a:t>N</a:t>
            </a:r>
          </a:p>
        </p:txBody>
      </p:sp>
      <p:sp>
        <p:nvSpPr>
          <p:cNvPr id="106" name="CasellaDiTesto 105">
            <a:extLst>
              <a:ext uri="{FF2B5EF4-FFF2-40B4-BE49-F238E27FC236}">
                <a16:creationId xmlns:a16="http://schemas.microsoft.com/office/drawing/2014/main" id="{CC0B42DA-CF28-216F-75D5-520AFA768325}"/>
              </a:ext>
            </a:extLst>
          </p:cNvPr>
          <p:cNvSpPr txBox="1"/>
          <p:nvPr/>
        </p:nvSpPr>
        <p:spPr>
          <a:xfrm>
            <a:off x="1446923" y="3028338"/>
            <a:ext cx="366019" cy="276999"/>
          </a:xfrm>
          <a:prstGeom prst="rect">
            <a:avLst/>
          </a:prstGeom>
          <a:noFill/>
        </p:spPr>
        <p:txBody>
          <a:bodyPr wrap="square">
            <a:spAutoFit/>
          </a:bodyPr>
          <a:lstStyle/>
          <a:p>
            <a:pPr algn="ctr"/>
            <a:r>
              <a:rPr lang="it-IT" sz="1200" i="1" noProof="0" dirty="0">
                <a:solidFill>
                  <a:srgbClr val="898989"/>
                </a:solidFill>
              </a:rPr>
              <a:t>X</a:t>
            </a:r>
            <a:r>
              <a:rPr lang="it-IT" sz="1200" i="1" baseline="-25000" dirty="0">
                <a:solidFill>
                  <a:srgbClr val="898989"/>
                </a:solidFill>
              </a:rPr>
              <a:t>1</a:t>
            </a:r>
            <a:endParaRPr lang="it-IT" sz="1200" i="1" baseline="-25000" noProof="0" dirty="0">
              <a:solidFill>
                <a:srgbClr val="898989"/>
              </a:solidFill>
            </a:endParaRPr>
          </a:p>
        </p:txBody>
      </p:sp>
      <p:sp>
        <p:nvSpPr>
          <p:cNvPr id="107" name="CasellaDiTesto 106">
            <a:extLst>
              <a:ext uri="{FF2B5EF4-FFF2-40B4-BE49-F238E27FC236}">
                <a16:creationId xmlns:a16="http://schemas.microsoft.com/office/drawing/2014/main" id="{4613239D-C205-83EB-90E6-6940A2B542C5}"/>
              </a:ext>
            </a:extLst>
          </p:cNvPr>
          <p:cNvSpPr txBox="1"/>
          <p:nvPr/>
        </p:nvSpPr>
        <p:spPr>
          <a:xfrm>
            <a:off x="861427" y="2862585"/>
            <a:ext cx="366019" cy="276999"/>
          </a:xfrm>
          <a:prstGeom prst="rect">
            <a:avLst/>
          </a:prstGeom>
          <a:noFill/>
        </p:spPr>
        <p:txBody>
          <a:bodyPr wrap="square">
            <a:spAutoFit/>
          </a:bodyPr>
          <a:lstStyle/>
          <a:p>
            <a:pPr algn="ctr"/>
            <a:r>
              <a:rPr lang="it-IT" sz="1200" i="1" noProof="0" dirty="0" err="1">
                <a:solidFill>
                  <a:srgbClr val="898989"/>
                </a:solidFill>
              </a:rPr>
              <a:t>t</a:t>
            </a:r>
            <a:r>
              <a:rPr lang="it-IT" sz="1200" i="1" baseline="-25000" noProof="0" dirty="0" err="1">
                <a:solidFill>
                  <a:srgbClr val="898989"/>
                </a:solidFill>
              </a:rPr>
              <a:t>N</a:t>
            </a:r>
            <a:endParaRPr lang="it-IT" sz="1200" i="1" baseline="-25000" noProof="0" dirty="0">
              <a:solidFill>
                <a:srgbClr val="898989"/>
              </a:solidFill>
            </a:endParaRPr>
          </a:p>
        </p:txBody>
      </p:sp>
      <p:sp>
        <p:nvSpPr>
          <p:cNvPr id="108" name="CasellaDiTesto 107">
            <a:extLst>
              <a:ext uri="{FF2B5EF4-FFF2-40B4-BE49-F238E27FC236}">
                <a16:creationId xmlns:a16="http://schemas.microsoft.com/office/drawing/2014/main" id="{32ADDD44-144B-3DA9-14A9-32ABE8ADC5EC}"/>
              </a:ext>
            </a:extLst>
          </p:cNvPr>
          <p:cNvSpPr txBox="1"/>
          <p:nvPr/>
        </p:nvSpPr>
        <p:spPr>
          <a:xfrm>
            <a:off x="1198524" y="3199521"/>
            <a:ext cx="366019" cy="276999"/>
          </a:xfrm>
          <a:prstGeom prst="rect">
            <a:avLst/>
          </a:prstGeom>
          <a:noFill/>
        </p:spPr>
        <p:txBody>
          <a:bodyPr wrap="square">
            <a:spAutoFit/>
          </a:bodyPr>
          <a:lstStyle/>
          <a:p>
            <a:pPr algn="ctr"/>
            <a:r>
              <a:rPr lang="it-IT" sz="1200" i="1" noProof="0" dirty="0">
                <a:solidFill>
                  <a:srgbClr val="898989"/>
                </a:solidFill>
              </a:rPr>
              <a:t>t</a:t>
            </a:r>
            <a:r>
              <a:rPr lang="it-IT" sz="1200" i="1" baseline="-25000" noProof="0" dirty="0">
                <a:solidFill>
                  <a:srgbClr val="898989"/>
                </a:solidFill>
              </a:rPr>
              <a:t>1</a:t>
            </a:r>
          </a:p>
        </p:txBody>
      </p:sp>
      <p:cxnSp>
        <p:nvCxnSpPr>
          <p:cNvPr id="3" name="Connettore a gomito 2">
            <a:extLst>
              <a:ext uri="{FF2B5EF4-FFF2-40B4-BE49-F238E27FC236}">
                <a16:creationId xmlns:a16="http://schemas.microsoft.com/office/drawing/2014/main" id="{AA9E5808-6B70-CBD9-185B-B21FFB780555}"/>
              </a:ext>
            </a:extLst>
          </p:cNvPr>
          <p:cNvCxnSpPr>
            <a:cxnSpLocks/>
            <a:stCxn id="62" idx="3"/>
          </p:cNvCxnSpPr>
          <p:nvPr/>
        </p:nvCxnSpPr>
        <p:spPr>
          <a:xfrm flipV="1">
            <a:off x="4685173" y="2996037"/>
            <a:ext cx="724315" cy="669464"/>
          </a:xfrm>
          <a:prstGeom prst="bentConnector3">
            <a:avLst>
              <a:gd name="adj1" fmla="val 102163"/>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672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C168DEA-F7C6-B217-8A3E-E241AB627051}"/>
              </a:ext>
            </a:extLst>
          </p:cNvPr>
          <p:cNvSpPr/>
          <p:nvPr/>
        </p:nvSpPr>
        <p:spPr>
          <a:xfrm>
            <a:off x="6988260" y="360526"/>
            <a:ext cx="2492832" cy="5929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F991CB5B-43CC-F478-7761-8DFCCEEA1574}"/>
              </a:ext>
            </a:extLst>
          </p:cNvPr>
          <p:cNvSpPr>
            <a:spLocks noGrp="1"/>
          </p:cNvSpPr>
          <p:nvPr>
            <p:ph type="title"/>
          </p:nvPr>
        </p:nvSpPr>
        <p:spPr>
          <a:xfrm>
            <a:off x="3603170" y="468068"/>
            <a:ext cx="6770180" cy="377917"/>
          </a:xfrm>
        </p:spPr>
        <p:txBody>
          <a:bodyPr vert="horz" lIns="91440" tIns="45720" rIns="91440" bIns="45720" rtlCol="0" anchor="b">
            <a:noAutofit/>
          </a:bodyPr>
          <a:lstStyle/>
          <a:p>
            <a:r>
              <a:rPr lang="it-IT" sz="2400" b="1" spc="300" dirty="0"/>
              <a:t>First component: mask </a:t>
            </a:r>
            <a:r>
              <a:rPr lang="it-IT" sz="2400" b="1" spc="300" dirty="0" err="1"/>
              <a:t>refinement</a:t>
            </a:r>
            <a:endParaRPr lang="it-IT" sz="2400" b="1" spc="300" dirty="0"/>
          </a:p>
        </p:txBody>
      </p:sp>
      <p:sp>
        <p:nvSpPr>
          <p:cNvPr id="5" name="CasellaDiTesto 4">
            <a:extLst>
              <a:ext uri="{FF2B5EF4-FFF2-40B4-BE49-F238E27FC236}">
                <a16:creationId xmlns:a16="http://schemas.microsoft.com/office/drawing/2014/main" id="{89F3CE51-9C84-BEAB-03F9-7E0225C4BA03}"/>
              </a:ext>
            </a:extLst>
          </p:cNvPr>
          <p:cNvSpPr txBox="1"/>
          <p:nvPr/>
        </p:nvSpPr>
        <p:spPr>
          <a:xfrm>
            <a:off x="3603171" y="1199198"/>
            <a:ext cx="7995270" cy="830997"/>
          </a:xfrm>
          <a:prstGeom prst="rect">
            <a:avLst/>
          </a:prstGeom>
          <a:noFill/>
        </p:spPr>
        <p:txBody>
          <a:bodyPr wrap="square">
            <a:spAutoFit/>
          </a:bodyPr>
          <a:lstStyle/>
          <a:p>
            <a:pPr marR="0" lvl="0" eaLnBrk="0" fontAlgn="base" hangingPunct="0">
              <a:spcBef>
                <a:spcPct val="0"/>
              </a:spcBef>
              <a:spcAft>
                <a:spcPct val="0"/>
              </a:spcAft>
              <a:buClrTx/>
              <a:buSzTx/>
              <a:tabLst/>
            </a:pPr>
            <a:r>
              <a:rPr lang="en-US" altLang="en-US" sz="1600" dirty="0"/>
              <a:t>The first component of the pipeline refines cloud and shadow masks from Sentinel-2 L2A products, leveraging the Scene Classification Layer (SCL) and adapting the original logic to work with </a:t>
            </a:r>
            <a:r>
              <a:rPr lang="en-US" altLang="en-US" sz="1600" dirty="0" err="1"/>
              <a:t>xarray</a:t>
            </a:r>
            <a:r>
              <a:rPr lang="en-US" altLang="en-US" sz="1600" dirty="0"/>
              <a:t>.</a:t>
            </a:r>
          </a:p>
        </p:txBody>
      </p:sp>
      <p:sp>
        <p:nvSpPr>
          <p:cNvPr id="7" name="Segnaposto numero diapositiva 6">
            <a:extLst>
              <a:ext uri="{FF2B5EF4-FFF2-40B4-BE49-F238E27FC236}">
                <a16:creationId xmlns:a16="http://schemas.microsoft.com/office/drawing/2014/main" id="{67FCE027-6E4F-F191-2E98-FBFF348E2840}"/>
              </a:ext>
            </a:extLst>
          </p:cNvPr>
          <p:cNvSpPr>
            <a:spLocks noGrp="1"/>
          </p:cNvSpPr>
          <p:nvPr>
            <p:ph type="sldNum" sz="quarter" idx="13"/>
          </p:nvPr>
        </p:nvSpPr>
        <p:spPr/>
        <p:txBody>
          <a:bodyPr/>
          <a:lstStyle/>
          <a:p>
            <a:fld id="{A49DFD55-3C28-40EF-9E31-A92D2E4017FF}" type="slidenum">
              <a:rPr lang="it-IT" noProof="0" smtClean="0"/>
              <a:pPr/>
              <a:t>5</a:t>
            </a:fld>
            <a:endParaRPr lang="it-IT" noProof="0" dirty="0"/>
          </a:p>
        </p:txBody>
      </p:sp>
      <p:sp>
        <p:nvSpPr>
          <p:cNvPr id="8" name="CasellaDiTesto 7">
            <a:extLst>
              <a:ext uri="{FF2B5EF4-FFF2-40B4-BE49-F238E27FC236}">
                <a16:creationId xmlns:a16="http://schemas.microsoft.com/office/drawing/2014/main" id="{2E1D8B05-8041-887D-BC01-9D6470EB93AC}"/>
              </a:ext>
            </a:extLst>
          </p:cNvPr>
          <p:cNvSpPr txBox="1"/>
          <p:nvPr/>
        </p:nvSpPr>
        <p:spPr>
          <a:xfrm>
            <a:off x="3603170" y="2275868"/>
            <a:ext cx="7995271" cy="4124206"/>
          </a:xfrm>
          <a:prstGeom prst="rect">
            <a:avLst/>
          </a:prstGeom>
          <a:noFill/>
        </p:spPr>
        <p:txBody>
          <a:bodyPr wrap="square" rtlCol="0">
            <a:spAutoFit/>
          </a:bodyPr>
          <a:lstStyle/>
          <a:p>
            <a:pPr indent="0" eaLnBrk="0" fontAlgn="base" hangingPunct="0">
              <a:lnSpc>
                <a:spcPct val="150000"/>
              </a:lnSpc>
              <a:spcBef>
                <a:spcPct val="0"/>
              </a:spcBef>
              <a:spcAft>
                <a:spcPct val="0"/>
              </a:spcAft>
              <a:buFontTx/>
              <a:buNone/>
            </a:pPr>
            <a:r>
              <a:rPr lang="en-US" altLang="en-US" sz="2000" b="1" spc="300" dirty="0">
                <a:latin typeface="+mj-lt"/>
              </a:rPr>
              <a:t>Main steps: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600" dirty="0"/>
              <a:t>Load L2A products as lazy </a:t>
            </a:r>
            <a:r>
              <a:rPr lang="en-US" altLang="en-US" sz="1600" dirty="0" err="1"/>
              <a:t>xarray</a:t>
            </a:r>
            <a:r>
              <a:rPr lang="en-US" altLang="en-US" sz="1600" dirty="0"/>
              <a:t> datasets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dirty="0"/>
              <a:t>Extract initial Sen2Cor cloud and shadow masks from the SCL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dirty="0"/>
              <a:t>Generate seasonal background images using a quantile-based aggregation of the blue band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dirty="0"/>
              <a:t>Apply K-means clustering to refine cloud masks based on deviations from the background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dirty="0"/>
              <a:t>Detect cloud shadows using the Cloud Shadow Index (CSI) and blue reflectance thresholds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6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600" dirty="0"/>
              <a:t>Save refined masks for downstream processing</a:t>
            </a:r>
          </a:p>
        </p:txBody>
      </p:sp>
      <p:pic>
        <p:nvPicPr>
          <p:cNvPr id="11" name="Segnaposto contenuto 10" descr="Immagine che contiene testo, schermata&#10;&#10;Il contenuto generato dall'IA potrebbe non essere corretto.">
            <a:extLst>
              <a:ext uri="{FF2B5EF4-FFF2-40B4-BE49-F238E27FC236}">
                <a16:creationId xmlns:a16="http://schemas.microsoft.com/office/drawing/2014/main" id="{931941BB-6245-FF81-8F1C-DE0177D5F684}"/>
              </a:ext>
            </a:extLst>
          </p:cNvPr>
          <p:cNvPicPr>
            <a:picLocks noGrp="1" noChangeAspect="1"/>
          </p:cNvPicPr>
          <p:nvPr>
            <p:ph sz="half" idx="14"/>
          </p:nvPr>
        </p:nvPicPr>
        <p:blipFill>
          <a:blip r:embed="rId3"/>
          <a:stretch>
            <a:fillRect/>
          </a:stretch>
        </p:blipFill>
        <p:spPr>
          <a:xfrm>
            <a:off x="159468" y="98633"/>
            <a:ext cx="3280478" cy="6560959"/>
          </a:xfrm>
        </p:spPr>
      </p:pic>
    </p:spTree>
    <p:extLst>
      <p:ext uri="{BB962C8B-B14F-4D97-AF65-F5344CB8AC3E}">
        <p14:creationId xmlns:p14="http://schemas.microsoft.com/office/powerpoint/2010/main" val="49877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4B160FDC-44AA-3BA8-F010-BB1C658D6695}"/>
              </a:ext>
            </a:extLst>
          </p:cNvPr>
          <p:cNvSpPr txBox="1"/>
          <p:nvPr/>
        </p:nvSpPr>
        <p:spPr>
          <a:xfrm>
            <a:off x="627760" y="1069306"/>
            <a:ext cx="10958651" cy="830997"/>
          </a:xfrm>
          <a:prstGeom prst="rect">
            <a:avLst/>
          </a:prstGeom>
          <a:noFill/>
        </p:spPr>
        <p:txBody>
          <a:bodyPr wrap="square" rtlCol="0">
            <a:spAutoFit/>
          </a:bodyPr>
          <a:lstStyle/>
          <a:p>
            <a:r>
              <a:rPr lang="en-US" sz="1600" dirty="0"/>
              <a:t>The refined cloud and shadow masks were evaluated using the CloudSEN12+ dataset, which provides high-quality, human-annotated samples. Only 2000 × 2000 - pixel patches from tile </a:t>
            </a:r>
            <a:r>
              <a:rPr lang="en-US" sz="1600" b="1" i="1" dirty="0"/>
              <a:t>18NWL (2019-02-23)</a:t>
            </a:r>
            <a:r>
              <a:rPr lang="en-US" sz="1600" i="1" dirty="0"/>
              <a:t> </a:t>
            </a:r>
            <a:r>
              <a:rPr lang="en-US" sz="1600" dirty="0"/>
              <a:t>were used in the analysis presented below.</a:t>
            </a:r>
            <a:endParaRPr lang="it-IT" sz="1600" dirty="0"/>
          </a:p>
        </p:txBody>
      </p:sp>
      <p:sp>
        <p:nvSpPr>
          <p:cNvPr id="13" name="CasellaDiTesto 12">
            <a:extLst>
              <a:ext uri="{FF2B5EF4-FFF2-40B4-BE49-F238E27FC236}">
                <a16:creationId xmlns:a16="http://schemas.microsoft.com/office/drawing/2014/main" id="{266EE85B-5C21-81BC-3DFF-E5968CA51EDC}"/>
              </a:ext>
            </a:extLst>
          </p:cNvPr>
          <p:cNvSpPr txBox="1"/>
          <p:nvPr/>
        </p:nvSpPr>
        <p:spPr>
          <a:xfrm>
            <a:off x="5146158" y="1641396"/>
            <a:ext cx="6418082" cy="1169551"/>
          </a:xfrm>
          <a:prstGeom prst="rect">
            <a:avLst/>
          </a:prstGeom>
          <a:noFill/>
        </p:spPr>
        <p:txBody>
          <a:bodyPr wrap="square" rtlCol="0">
            <a:spAutoFit/>
          </a:bodyPr>
          <a:lstStyle/>
          <a:p>
            <a:pPr fontAlgn="base">
              <a:lnSpc>
                <a:spcPct val="150000"/>
              </a:lnSpc>
              <a:spcBef>
                <a:spcPts val="1000"/>
              </a:spcBef>
              <a:spcAft>
                <a:spcPct val="0"/>
              </a:spcAft>
            </a:pPr>
            <a:r>
              <a:rPr lang="it-IT" sz="2000" b="1" spc="300" dirty="0">
                <a:latin typeface="+mj-lt"/>
              </a:rPr>
              <a:t>Cloud </a:t>
            </a:r>
            <a:r>
              <a:rPr lang="it-IT" sz="2000" b="1" spc="300" dirty="0" err="1">
                <a:latin typeface="+mj-lt"/>
              </a:rPr>
              <a:t>masks</a:t>
            </a:r>
            <a:r>
              <a:rPr lang="it-IT" sz="2000" b="1" spc="300" dirty="0">
                <a:latin typeface="+mj-lt"/>
              </a:rPr>
              <a:t> </a:t>
            </a:r>
            <a:r>
              <a:rPr lang="it-IT" sz="2000" b="1" spc="300" dirty="0" err="1">
                <a:latin typeface="+mj-lt"/>
              </a:rPr>
              <a:t>evaluation</a:t>
            </a:r>
            <a:endParaRPr lang="it-IT" sz="2000" b="1" spc="300" dirty="0">
              <a:latin typeface="+mj-lt"/>
            </a:endParaRPr>
          </a:p>
          <a:p>
            <a:pPr marL="285750" indent="-285750">
              <a:lnSpc>
                <a:spcPct val="150000"/>
              </a:lnSpc>
              <a:buFont typeface="Arial" panose="020B0604020202020204" pitchFamily="34" charset="0"/>
              <a:buChar char="•"/>
            </a:pPr>
            <a:r>
              <a:rPr lang="it-IT" sz="1600" dirty="0" err="1"/>
              <a:t>Improved</a:t>
            </a:r>
            <a:r>
              <a:rPr lang="it-IT" sz="1600" dirty="0"/>
              <a:t> </a:t>
            </a:r>
            <a:r>
              <a:rPr lang="it-IT" sz="1600" dirty="0" err="1"/>
              <a:t>precision</a:t>
            </a:r>
            <a:r>
              <a:rPr lang="it-IT" sz="1600" dirty="0"/>
              <a:t> and F1-Score with the </a:t>
            </a:r>
            <a:r>
              <a:rPr lang="it-IT" sz="1600" dirty="0" err="1"/>
              <a:t>reimplmeneted</a:t>
            </a:r>
            <a:r>
              <a:rPr lang="it-IT" sz="1600" dirty="0"/>
              <a:t> pipeline</a:t>
            </a:r>
          </a:p>
          <a:p>
            <a:pPr marL="285750" indent="-285750">
              <a:buFont typeface="Arial" panose="020B0604020202020204" pitchFamily="34" charset="0"/>
              <a:buChar char="•"/>
            </a:pPr>
            <a:r>
              <a:rPr lang="it-IT" sz="1600" dirty="0" err="1"/>
              <a:t>Slightly</a:t>
            </a:r>
            <a:r>
              <a:rPr lang="it-IT" sz="1600" dirty="0"/>
              <a:t> </a:t>
            </a:r>
            <a:r>
              <a:rPr lang="it-IT" sz="1600" dirty="0" err="1"/>
              <a:t>lower</a:t>
            </a:r>
            <a:r>
              <a:rPr lang="it-IT" sz="1600" dirty="0"/>
              <a:t> recall </a:t>
            </a:r>
            <a:r>
              <a:rPr lang="it-IT" sz="1600" dirty="0" err="1"/>
              <a:t>compared</a:t>
            </a:r>
            <a:r>
              <a:rPr lang="it-IT" sz="1600" dirty="0"/>
              <a:t> to </a:t>
            </a:r>
            <a:r>
              <a:rPr lang="it-IT" sz="1600" dirty="0" err="1"/>
              <a:t>existing</a:t>
            </a:r>
            <a:r>
              <a:rPr lang="it-IT" sz="1600" dirty="0"/>
              <a:t> pipeline</a:t>
            </a:r>
          </a:p>
        </p:txBody>
      </p:sp>
      <p:sp>
        <p:nvSpPr>
          <p:cNvPr id="14" name="CasellaDiTesto 13">
            <a:extLst>
              <a:ext uri="{FF2B5EF4-FFF2-40B4-BE49-F238E27FC236}">
                <a16:creationId xmlns:a16="http://schemas.microsoft.com/office/drawing/2014/main" id="{87A38215-E7DF-8155-78CA-25E4196C338B}"/>
              </a:ext>
            </a:extLst>
          </p:cNvPr>
          <p:cNvSpPr txBox="1"/>
          <p:nvPr/>
        </p:nvSpPr>
        <p:spPr>
          <a:xfrm>
            <a:off x="5146158" y="4065035"/>
            <a:ext cx="6418082" cy="1169551"/>
          </a:xfrm>
          <a:prstGeom prst="rect">
            <a:avLst/>
          </a:prstGeom>
          <a:noFill/>
        </p:spPr>
        <p:txBody>
          <a:bodyPr wrap="square" rtlCol="0">
            <a:spAutoFit/>
          </a:bodyPr>
          <a:lstStyle/>
          <a:p>
            <a:pPr fontAlgn="base">
              <a:lnSpc>
                <a:spcPct val="150000"/>
              </a:lnSpc>
              <a:spcBef>
                <a:spcPts val="1000"/>
              </a:spcBef>
              <a:spcAft>
                <a:spcPct val="0"/>
              </a:spcAft>
            </a:pPr>
            <a:r>
              <a:rPr lang="it-IT" sz="2000" b="1" spc="300" dirty="0">
                <a:latin typeface="+mj-lt"/>
              </a:rPr>
              <a:t>Shadow </a:t>
            </a:r>
            <a:r>
              <a:rPr lang="it-IT" sz="2000" b="1" spc="300" dirty="0" err="1">
                <a:latin typeface="+mj-lt"/>
              </a:rPr>
              <a:t>masks</a:t>
            </a:r>
            <a:r>
              <a:rPr lang="it-IT" sz="2000" b="1" spc="300" dirty="0">
                <a:latin typeface="+mj-lt"/>
              </a:rPr>
              <a:t> </a:t>
            </a:r>
            <a:r>
              <a:rPr lang="it-IT" sz="2000" b="1" spc="300" dirty="0" err="1">
                <a:latin typeface="+mj-lt"/>
              </a:rPr>
              <a:t>evaluation</a:t>
            </a:r>
            <a:endParaRPr lang="it-IT" sz="2000" b="1" spc="300" dirty="0">
              <a:latin typeface="+mj-lt"/>
            </a:endParaRPr>
          </a:p>
          <a:p>
            <a:pPr marL="285750" indent="-285750">
              <a:lnSpc>
                <a:spcPct val="150000"/>
              </a:lnSpc>
              <a:buFont typeface="Arial" panose="020B0604020202020204" pitchFamily="34" charset="0"/>
              <a:buChar char="•"/>
            </a:pPr>
            <a:r>
              <a:rPr lang="it-IT" sz="1600" dirty="0" err="1"/>
              <a:t>Improved</a:t>
            </a:r>
            <a:r>
              <a:rPr lang="it-IT" sz="1600" dirty="0"/>
              <a:t> F1-Score and Recall with </a:t>
            </a:r>
            <a:r>
              <a:rPr lang="it-IT" sz="1600" dirty="0" err="1"/>
              <a:t>reimplmented</a:t>
            </a:r>
            <a:r>
              <a:rPr lang="it-IT" sz="1600" dirty="0"/>
              <a:t> pipeline</a:t>
            </a:r>
          </a:p>
          <a:p>
            <a:pPr marL="285750" indent="-285750">
              <a:buFont typeface="Arial" panose="020B0604020202020204" pitchFamily="34" charset="0"/>
              <a:buChar char="•"/>
            </a:pPr>
            <a:r>
              <a:rPr lang="it-IT" sz="1600" dirty="0"/>
              <a:t>Lower </a:t>
            </a:r>
            <a:r>
              <a:rPr lang="it-IT" sz="1600" dirty="0" err="1"/>
              <a:t>precision</a:t>
            </a:r>
            <a:endParaRPr lang="it-IT" sz="1600" dirty="0"/>
          </a:p>
        </p:txBody>
      </p:sp>
      <p:sp>
        <p:nvSpPr>
          <p:cNvPr id="5" name="CasellaDiTesto 4">
            <a:extLst>
              <a:ext uri="{FF2B5EF4-FFF2-40B4-BE49-F238E27FC236}">
                <a16:creationId xmlns:a16="http://schemas.microsoft.com/office/drawing/2014/main" id="{ACEFFA2E-277D-9164-9EF6-71386CF1B168}"/>
              </a:ext>
            </a:extLst>
          </p:cNvPr>
          <p:cNvSpPr txBox="1"/>
          <p:nvPr/>
        </p:nvSpPr>
        <p:spPr>
          <a:xfrm>
            <a:off x="1529214" y="223504"/>
            <a:ext cx="8396750" cy="461665"/>
          </a:xfrm>
          <a:prstGeom prst="rect">
            <a:avLst/>
          </a:prstGeom>
          <a:noFill/>
        </p:spPr>
        <p:txBody>
          <a:bodyPr wrap="square">
            <a:spAutoFit/>
          </a:bodyPr>
          <a:lstStyle/>
          <a:p>
            <a:pPr algn="ctr"/>
            <a:r>
              <a:rPr lang="it-IT" sz="2400" b="1" cap="all" spc="300" dirty="0" err="1">
                <a:latin typeface="+mj-lt"/>
                <a:ea typeface="+mj-ea"/>
                <a:cs typeface="+mj-cs"/>
              </a:rPr>
              <a:t>Masks</a:t>
            </a:r>
            <a:r>
              <a:rPr lang="it-IT" sz="2400" b="1" cap="all" spc="300" dirty="0">
                <a:latin typeface="+mj-lt"/>
                <a:ea typeface="+mj-ea"/>
                <a:cs typeface="+mj-cs"/>
              </a:rPr>
              <a:t> </a:t>
            </a:r>
            <a:r>
              <a:rPr lang="it-IT" sz="2400" b="1" cap="all" spc="300" dirty="0" err="1">
                <a:latin typeface="+mj-lt"/>
                <a:ea typeface="+mj-ea"/>
                <a:cs typeface="+mj-cs"/>
              </a:rPr>
              <a:t>refinement</a:t>
            </a:r>
            <a:r>
              <a:rPr lang="it-IT" sz="2400" b="1" cap="all" spc="300" dirty="0">
                <a:latin typeface="+mj-lt"/>
                <a:ea typeface="+mj-ea"/>
                <a:cs typeface="+mj-cs"/>
              </a:rPr>
              <a:t> – </a:t>
            </a:r>
            <a:r>
              <a:rPr lang="it-IT" sz="2400" b="1" cap="all" spc="300" dirty="0" err="1">
                <a:latin typeface="+mj-lt"/>
                <a:ea typeface="+mj-ea"/>
                <a:cs typeface="+mj-cs"/>
              </a:rPr>
              <a:t>evaluation</a:t>
            </a:r>
            <a:r>
              <a:rPr lang="it-IT" sz="2400" b="1" cap="all" spc="300" dirty="0">
                <a:latin typeface="+mj-lt"/>
                <a:ea typeface="+mj-ea"/>
                <a:cs typeface="+mj-cs"/>
              </a:rPr>
              <a:t> with</a:t>
            </a:r>
          </a:p>
        </p:txBody>
      </p:sp>
      <p:graphicFrame>
        <p:nvGraphicFramePr>
          <p:cNvPr id="9" name="Tabella 8">
            <a:extLst>
              <a:ext uri="{FF2B5EF4-FFF2-40B4-BE49-F238E27FC236}">
                <a16:creationId xmlns:a16="http://schemas.microsoft.com/office/drawing/2014/main" id="{0C8408B2-FEF5-40DB-1D94-32196C1B65BE}"/>
              </a:ext>
            </a:extLst>
          </p:cNvPr>
          <p:cNvGraphicFramePr>
            <a:graphicFrameLocks noGrp="1"/>
          </p:cNvGraphicFramePr>
          <p:nvPr>
            <p:extLst>
              <p:ext uri="{D42A27DB-BD31-4B8C-83A1-F6EECF244321}">
                <p14:modId xmlns:p14="http://schemas.microsoft.com/office/powerpoint/2010/main" val="2450655661"/>
              </p:ext>
            </p:extLst>
          </p:nvPr>
        </p:nvGraphicFramePr>
        <p:xfrm>
          <a:off x="5251076" y="2803753"/>
          <a:ext cx="6335335" cy="1341120"/>
        </p:xfrm>
        <a:graphic>
          <a:graphicData uri="http://schemas.openxmlformats.org/drawingml/2006/table">
            <a:tbl>
              <a:tblPr firstRow="1" bandRow="1">
                <a:tableStyleId>{5C22544A-7EE6-4342-B048-85BDC9FD1C3A}</a:tableStyleId>
              </a:tblPr>
              <a:tblGrid>
                <a:gridCol w="1495412">
                  <a:extLst>
                    <a:ext uri="{9D8B030D-6E8A-4147-A177-3AD203B41FA5}">
                      <a16:colId xmlns:a16="http://schemas.microsoft.com/office/drawing/2014/main" val="3202845270"/>
                    </a:ext>
                  </a:extLst>
                </a:gridCol>
                <a:gridCol w="1761892">
                  <a:extLst>
                    <a:ext uri="{9D8B030D-6E8A-4147-A177-3AD203B41FA5}">
                      <a16:colId xmlns:a16="http://schemas.microsoft.com/office/drawing/2014/main" val="1875442607"/>
                    </a:ext>
                  </a:extLst>
                </a:gridCol>
                <a:gridCol w="1037064">
                  <a:extLst>
                    <a:ext uri="{9D8B030D-6E8A-4147-A177-3AD203B41FA5}">
                      <a16:colId xmlns:a16="http://schemas.microsoft.com/office/drawing/2014/main" val="4062032325"/>
                    </a:ext>
                  </a:extLst>
                </a:gridCol>
                <a:gridCol w="936702">
                  <a:extLst>
                    <a:ext uri="{9D8B030D-6E8A-4147-A177-3AD203B41FA5}">
                      <a16:colId xmlns:a16="http://schemas.microsoft.com/office/drawing/2014/main" val="2127205814"/>
                    </a:ext>
                  </a:extLst>
                </a:gridCol>
                <a:gridCol w="1104265">
                  <a:extLst>
                    <a:ext uri="{9D8B030D-6E8A-4147-A177-3AD203B41FA5}">
                      <a16:colId xmlns:a16="http://schemas.microsoft.com/office/drawing/2014/main" val="1654270882"/>
                    </a:ext>
                  </a:extLst>
                </a:gridCol>
              </a:tblGrid>
              <a:tr h="197080">
                <a:tc>
                  <a:txBody>
                    <a:bodyPr/>
                    <a:lstStyle/>
                    <a:p>
                      <a:r>
                        <a:rPr lang="it-IT" sz="1400" dirty="0"/>
                        <a:t>Pipeline</a:t>
                      </a:r>
                    </a:p>
                  </a:txBody>
                  <a:tcPr>
                    <a:solidFill>
                      <a:srgbClr val="87CEEA"/>
                    </a:solidFill>
                  </a:tcPr>
                </a:tc>
                <a:tc>
                  <a:txBody>
                    <a:bodyPr/>
                    <a:lstStyle/>
                    <a:p>
                      <a:r>
                        <a:rPr lang="it-IT" sz="1400" dirty="0"/>
                        <a:t>Mask </a:t>
                      </a:r>
                      <a:r>
                        <a:rPr lang="it-IT" sz="1400" dirty="0" err="1"/>
                        <a:t>Type</a:t>
                      </a:r>
                      <a:endParaRPr lang="it-IT" sz="1400" dirty="0"/>
                    </a:p>
                  </a:txBody>
                  <a:tcPr>
                    <a:solidFill>
                      <a:srgbClr val="87CEEA"/>
                    </a:solidFill>
                  </a:tcPr>
                </a:tc>
                <a:tc>
                  <a:txBody>
                    <a:bodyPr/>
                    <a:lstStyle/>
                    <a:p>
                      <a:r>
                        <a:rPr lang="it-IT" sz="1400" dirty="0"/>
                        <a:t>Precision</a:t>
                      </a:r>
                    </a:p>
                  </a:txBody>
                  <a:tcPr>
                    <a:solidFill>
                      <a:srgbClr val="87CEEA"/>
                    </a:solidFill>
                  </a:tcPr>
                </a:tc>
                <a:tc>
                  <a:txBody>
                    <a:bodyPr/>
                    <a:lstStyle/>
                    <a:p>
                      <a:r>
                        <a:rPr lang="it-IT" sz="1400" dirty="0"/>
                        <a:t>Recall</a:t>
                      </a:r>
                    </a:p>
                  </a:txBody>
                  <a:tcPr>
                    <a:solidFill>
                      <a:srgbClr val="87CEEA"/>
                    </a:solidFill>
                  </a:tcPr>
                </a:tc>
                <a:tc>
                  <a:txBody>
                    <a:bodyPr/>
                    <a:lstStyle/>
                    <a:p>
                      <a:r>
                        <a:rPr lang="it-IT" sz="1400" dirty="0"/>
                        <a:t>F1 - Score</a:t>
                      </a:r>
                    </a:p>
                  </a:txBody>
                  <a:tcPr>
                    <a:solidFill>
                      <a:srgbClr val="87CEEA"/>
                    </a:solidFill>
                  </a:tcPr>
                </a:tc>
                <a:extLst>
                  <a:ext uri="{0D108BD9-81ED-4DB2-BD59-A6C34878D82A}">
                    <a16:rowId xmlns:a16="http://schemas.microsoft.com/office/drawing/2014/main" val="370841763"/>
                  </a:ext>
                </a:extLst>
              </a:tr>
              <a:tr h="421680">
                <a:tc>
                  <a:txBody>
                    <a:bodyPr/>
                    <a:lstStyle/>
                    <a:p>
                      <a:r>
                        <a:rPr lang="it-IT" sz="1400" dirty="0" err="1"/>
                        <a:t>Existing</a:t>
                      </a:r>
                      <a:endParaRPr lang="it-IT" sz="1400" dirty="0"/>
                    </a:p>
                  </a:txBody>
                  <a:tcPr anchor="ctr">
                    <a:solidFill>
                      <a:srgbClr val="E9E6DF"/>
                    </a:solidFill>
                  </a:tcPr>
                </a:tc>
                <a:tc>
                  <a:txBody>
                    <a:bodyPr/>
                    <a:lstStyle/>
                    <a:p>
                      <a:r>
                        <a:rPr lang="it-IT" sz="1400" dirty="0"/>
                        <a:t>Sen2Cor Cloud</a:t>
                      </a:r>
                    </a:p>
                    <a:p>
                      <a:r>
                        <a:rPr lang="it-IT" sz="1400" dirty="0" err="1"/>
                        <a:t>Refined</a:t>
                      </a:r>
                      <a:r>
                        <a:rPr lang="it-IT" sz="1400" dirty="0"/>
                        <a:t> Cloud</a:t>
                      </a:r>
                    </a:p>
                  </a:txBody>
                  <a:tcPr anchor="ctr">
                    <a:solidFill>
                      <a:srgbClr val="E9E6DF"/>
                    </a:solidFill>
                  </a:tcPr>
                </a:tc>
                <a:tc>
                  <a:txBody>
                    <a:bodyPr/>
                    <a:lstStyle/>
                    <a:p>
                      <a:r>
                        <a:rPr lang="it-IT" sz="1400" dirty="0"/>
                        <a:t>0.55</a:t>
                      </a:r>
                    </a:p>
                    <a:p>
                      <a:r>
                        <a:rPr lang="it-IT" sz="1400" dirty="0"/>
                        <a:t>0.51</a:t>
                      </a:r>
                    </a:p>
                  </a:txBody>
                  <a:tcPr anchor="ctr">
                    <a:solidFill>
                      <a:srgbClr val="E9E6DF"/>
                    </a:solidFill>
                  </a:tcPr>
                </a:tc>
                <a:tc>
                  <a:txBody>
                    <a:bodyPr/>
                    <a:lstStyle/>
                    <a:p>
                      <a:r>
                        <a:rPr lang="it-IT" sz="1400" dirty="0"/>
                        <a:t>0.89</a:t>
                      </a:r>
                    </a:p>
                    <a:p>
                      <a:r>
                        <a:rPr lang="it-IT" sz="1400" dirty="0"/>
                        <a:t>0.90</a:t>
                      </a:r>
                    </a:p>
                  </a:txBody>
                  <a:tcPr anchor="ctr">
                    <a:solidFill>
                      <a:srgbClr val="E9E6DF"/>
                    </a:solidFill>
                  </a:tcPr>
                </a:tc>
                <a:tc>
                  <a:txBody>
                    <a:bodyPr/>
                    <a:lstStyle/>
                    <a:p>
                      <a:r>
                        <a:rPr lang="it-IT" sz="1400" dirty="0"/>
                        <a:t>0.68</a:t>
                      </a:r>
                    </a:p>
                    <a:p>
                      <a:r>
                        <a:rPr lang="it-IT" sz="1400" dirty="0"/>
                        <a:t>0.65</a:t>
                      </a:r>
                    </a:p>
                  </a:txBody>
                  <a:tcPr anchor="ctr">
                    <a:solidFill>
                      <a:srgbClr val="E9E6DF"/>
                    </a:solidFill>
                  </a:tcPr>
                </a:tc>
                <a:extLst>
                  <a:ext uri="{0D108BD9-81ED-4DB2-BD59-A6C34878D82A}">
                    <a16:rowId xmlns:a16="http://schemas.microsoft.com/office/drawing/2014/main" val="647130730"/>
                  </a:ext>
                </a:extLst>
              </a:tr>
              <a:tr h="335037">
                <a:tc>
                  <a:txBody>
                    <a:bodyPr/>
                    <a:lstStyle/>
                    <a:p>
                      <a:r>
                        <a:rPr lang="it-IT" sz="1400" dirty="0" err="1"/>
                        <a:t>Reimplemented</a:t>
                      </a:r>
                      <a:endParaRPr lang="it-IT" sz="1400" dirty="0"/>
                    </a:p>
                  </a:txBody>
                  <a:tcPr anchor="ctr">
                    <a:solidFill>
                      <a:srgbClr val="E9E6DF">
                        <a:alpha val="40000"/>
                      </a:srgbClr>
                    </a:solidFill>
                  </a:tcPr>
                </a:tc>
                <a:tc>
                  <a:txBody>
                    <a:bodyPr/>
                    <a:lstStyle/>
                    <a:p>
                      <a:r>
                        <a:rPr lang="it-IT" sz="1400" dirty="0"/>
                        <a:t>Sen2Cor Cloud</a:t>
                      </a:r>
                    </a:p>
                    <a:p>
                      <a:r>
                        <a:rPr lang="it-IT" sz="1400" dirty="0" err="1"/>
                        <a:t>Refined</a:t>
                      </a:r>
                      <a:r>
                        <a:rPr lang="it-IT" sz="1400" dirty="0"/>
                        <a:t> Cloud</a:t>
                      </a:r>
                    </a:p>
                  </a:txBody>
                  <a:tcPr anchor="ctr">
                    <a:solidFill>
                      <a:srgbClr val="E9E6DF">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0.55</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0.55</a:t>
                      </a:r>
                    </a:p>
                  </a:txBody>
                  <a:tcPr anchor="ctr">
                    <a:solidFill>
                      <a:srgbClr val="E9E6DF">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0.89</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0.89</a:t>
                      </a:r>
                    </a:p>
                  </a:txBody>
                  <a:tcPr anchor="ctr">
                    <a:solidFill>
                      <a:srgbClr val="E9E6DF">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0.68</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0.68</a:t>
                      </a:r>
                    </a:p>
                  </a:txBody>
                  <a:tcPr anchor="ctr">
                    <a:solidFill>
                      <a:srgbClr val="E9E6DF">
                        <a:alpha val="40000"/>
                      </a:srgbClr>
                    </a:solidFill>
                  </a:tcPr>
                </a:tc>
                <a:extLst>
                  <a:ext uri="{0D108BD9-81ED-4DB2-BD59-A6C34878D82A}">
                    <a16:rowId xmlns:a16="http://schemas.microsoft.com/office/drawing/2014/main" val="4070812579"/>
                  </a:ext>
                </a:extLst>
              </a:tr>
            </a:tbl>
          </a:graphicData>
        </a:graphic>
      </p:graphicFrame>
      <p:pic>
        <p:nvPicPr>
          <p:cNvPr id="1028" name="Picture 4" descr="@cloudsen12">
            <a:extLst>
              <a:ext uri="{FF2B5EF4-FFF2-40B4-BE49-F238E27FC236}">
                <a16:creationId xmlns:a16="http://schemas.microsoft.com/office/drawing/2014/main" id="{656A0B9D-653C-1C95-8DFE-5D48F9A5188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864"/>
          <a:stretch/>
        </p:blipFill>
        <p:spPr bwMode="auto">
          <a:xfrm>
            <a:off x="9477956" y="104721"/>
            <a:ext cx="896015" cy="9127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Tabella 19">
            <a:extLst>
              <a:ext uri="{FF2B5EF4-FFF2-40B4-BE49-F238E27FC236}">
                <a16:creationId xmlns:a16="http://schemas.microsoft.com/office/drawing/2014/main" id="{8C01F409-CDC1-5A0A-E125-B2F39865EC3F}"/>
              </a:ext>
            </a:extLst>
          </p:cNvPr>
          <p:cNvGraphicFramePr>
            <a:graphicFrameLocks noGrp="1"/>
          </p:cNvGraphicFramePr>
          <p:nvPr>
            <p:extLst>
              <p:ext uri="{D42A27DB-BD31-4B8C-83A1-F6EECF244321}">
                <p14:modId xmlns:p14="http://schemas.microsoft.com/office/powerpoint/2010/main" val="60908693"/>
              </p:ext>
            </p:extLst>
          </p:nvPr>
        </p:nvGraphicFramePr>
        <p:xfrm>
          <a:off x="5251076" y="5225190"/>
          <a:ext cx="6335335" cy="1341120"/>
        </p:xfrm>
        <a:graphic>
          <a:graphicData uri="http://schemas.openxmlformats.org/drawingml/2006/table">
            <a:tbl>
              <a:tblPr firstRow="1" bandRow="1">
                <a:tableStyleId>{5C22544A-7EE6-4342-B048-85BDC9FD1C3A}</a:tableStyleId>
              </a:tblPr>
              <a:tblGrid>
                <a:gridCol w="1517714">
                  <a:extLst>
                    <a:ext uri="{9D8B030D-6E8A-4147-A177-3AD203B41FA5}">
                      <a16:colId xmlns:a16="http://schemas.microsoft.com/office/drawing/2014/main" val="3202845270"/>
                    </a:ext>
                  </a:extLst>
                </a:gridCol>
                <a:gridCol w="1739590">
                  <a:extLst>
                    <a:ext uri="{9D8B030D-6E8A-4147-A177-3AD203B41FA5}">
                      <a16:colId xmlns:a16="http://schemas.microsoft.com/office/drawing/2014/main" val="1875442607"/>
                    </a:ext>
                  </a:extLst>
                </a:gridCol>
                <a:gridCol w="1037064">
                  <a:extLst>
                    <a:ext uri="{9D8B030D-6E8A-4147-A177-3AD203B41FA5}">
                      <a16:colId xmlns:a16="http://schemas.microsoft.com/office/drawing/2014/main" val="4062032325"/>
                    </a:ext>
                  </a:extLst>
                </a:gridCol>
                <a:gridCol w="936702">
                  <a:extLst>
                    <a:ext uri="{9D8B030D-6E8A-4147-A177-3AD203B41FA5}">
                      <a16:colId xmlns:a16="http://schemas.microsoft.com/office/drawing/2014/main" val="2127205814"/>
                    </a:ext>
                  </a:extLst>
                </a:gridCol>
                <a:gridCol w="1104265">
                  <a:extLst>
                    <a:ext uri="{9D8B030D-6E8A-4147-A177-3AD203B41FA5}">
                      <a16:colId xmlns:a16="http://schemas.microsoft.com/office/drawing/2014/main" val="1654270882"/>
                    </a:ext>
                  </a:extLst>
                </a:gridCol>
              </a:tblGrid>
              <a:tr h="197080">
                <a:tc>
                  <a:txBody>
                    <a:bodyPr/>
                    <a:lstStyle/>
                    <a:p>
                      <a:r>
                        <a:rPr lang="it-IT" sz="1400" dirty="0"/>
                        <a:t>Pipeline</a:t>
                      </a:r>
                    </a:p>
                  </a:txBody>
                  <a:tcPr>
                    <a:solidFill>
                      <a:srgbClr val="87CEEA"/>
                    </a:solidFill>
                  </a:tcPr>
                </a:tc>
                <a:tc>
                  <a:txBody>
                    <a:bodyPr/>
                    <a:lstStyle/>
                    <a:p>
                      <a:r>
                        <a:rPr lang="it-IT" sz="1400" dirty="0"/>
                        <a:t>Mask </a:t>
                      </a:r>
                      <a:r>
                        <a:rPr lang="it-IT" sz="1400" dirty="0" err="1"/>
                        <a:t>Type</a:t>
                      </a:r>
                      <a:endParaRPr lang="it-IT" sz="1400" dirty="0"/>
                    </a:p>
                  </a:txBody>
                  <a:tcPr>
                    <a:solidFill>
                      <a:srgbClr val="87CEEA"/>
                    </a:solidFill>
                  </a:tcPr>
                </a:tc>
                <a:tc>
                  <a:txBody>
                    <a:bodyPr/>
                    <a:lstStyle/>
                    <a:p>
                      <a:r>
                        <a:rPr lang="it-IT" sz="1400" dirty="0"/>
                        <a:t>Precision</a:t>
                      </a:r>
                    </a:p>
                  </a:txBody>
                  <a:tcPr>
                    <a:solidFill>
                      <a:srgbClr val="87CEEA"/>
                    </a:solidFill>
                  </a:tcPr>
                </a:tc>
                <a:tc>
                  <a:txBody>
                    <a:bodyPr/>
                    <a:lstStyle/>
                    <a:p>
                      <a:r>
                        <a:rPr lang="it-IT" sz="1400" dirty="0"/>
                        <a:t>Recall</a:t>
                      </a:r>
                    </a:p>
                  </a:txBody>
                  <a:tcPr>
                    <a:solidFill>
                      <a:srgbClr val="87CEEA"/>
                    </a:solidFill>
                  </a:tcPr>
                </a:tc>
                <a:tc>
                  <a:txBody>
                    <a:bodyPr/>
                    <a:lstStyle/>
                    <a:p>
                      <a:r>
                        <a:rPr lang="it-IT" sz="1400" dirty="0"/>
                        <a:t>F1 - Score</a:t>
                      </a:r>
                    </a:p>
                  </a:txBody>
                  <a:tcPr>
                    <a:solidFill>
                      <a:srgbClr val="87CEEA"/>
                    </a:solidFill>
                  </a:tcPr>
                </a:tc>
                <a:extLst>
                  <a:ext uri="{0D108BD9-81ED-4DB2-BD59-A6C34878D82A}">
                    <a16:rowId xmlns:a16="http://schemas.microsoft.com/office/drawing/2014/main" val="370841763"/>
                  </a:ext>
                </a:extLst>
              </a:tr>
              <a:tr h="335037">
                <a:tc>
                  <a:txBody>
                    <a:bodyPr/>
                    <a:lstStyle/>
                    <a:p>
                      <a:r>
                        <a:rPr lang="it-IT" sz="1400" dirty="0" err="1"/>
                        <a:t>Existing</a:t>
                      </a:r>
                      <a:endParaRPr lang="it-IT" sz="1400" dirty="0"/>
                    </a:p>
                  </a:txBody>
                  <a:tcPr anchor="ctr">
                    <a:solidFill>
                      <a:srgbClr val="E9E6DF"/>
                    </a:solidFill>
                  </a:tcPr>
                </a:tc>
                <a:tc>
                  <a:txBody>
                    <a:bodyPr/>
                    <a:lstStyle/>
                    <a:p>
                      <a:r>
                        <a:rPr lang="it-IT" sz="1400" dirty="0"/>
                        <a:t>Sen2Cor Shadow</a:t>
                      </a:r>
                    </a:p>
                    <a:p>
                      <a:r>
                        <a:rPr lang="it-IT" sz="1400" dirty="0" err="1"/>
                        <a:t>Refined</a:t>
                      </a:r>
                      <a:r>
                        <a:rPr lang="it-IT" sz="1400" dirty="0"/>
                        <a:t> Shadow</a:t>
                      </a:r>
                    </a:p>
                  </a:txBody>
                  <a:tcPr anchor="ctr">
                    <a:solidFill>
                      <a:srgbClr val="E9E6DF"/>
                    </a:solidFill>
                  </a:tcPr>
                </a:tc>
                <a:tc>
                  <a:txBody>
                    <a:bodyPr/>
                    <a:lstStyle/>
                    <a:p>
                      <a:r>
                        <a:rPr lang="it-IT" sz="1400" dirty="0"/>
                        <a:t>0.76</a:t>
                      </a:r>
                    </a:p>
                    <a:p>
                      <a:r>
                        <a:rPr lang="it-IT" sz="1400" dirty="0"/>
                        <a:t>0.76</a:t>
                      </a:r>
                    </a:p>
                  </a:txBody>
                  <a:tcPr anchor="ctr">
                    <a:solidFill>
                      <a:srgbClr val="E9E6DF"/>
                    </a:solidFill>
                  </a:tcPr>
                </a:tc>
                <a:tc>
                  <a:txBody>
                    <a:bodyPr/>
                    <a:lstStyle/>
                    <a:p>
                      <a:r>
                        <a:rPr lang="it-IT" sz="1400" dirty="0"/>
                        <a:t>0.07</a:t>
                      </a:r>
                    </a:p>
                    <a:p>
                      <a:r>
                        <a:rPr lang="it-IT" sz="1400" dirty="0"/>
                        <a:t>0.07</a:t>
                      </a:r>
                    </a:p>
                  </a:txBody>
                  <a:tcPr anchor="ctr">
                    <a:solidFill>
                      <a:srgbClr val="E9E6DF"/>
                    </a:solidFill>
                  </a:tcPr>
                </a:tc>
                <a:tc>
                  <a:txBody>
                    <a:bodyPr/>
                    <a:lstStyle/>
                    <a:p>
                      <a:r>
                        <a:rPr lang="it-IT" sz="1400" dirty="0"/>
                        <a:t>0.13</a:t>
                      </a:r>
                    </a:p>
                    <a:p>
                      <a:r>
                        <a:rPr lang="it-IT" sz="1400" dirty="0"/>
                        <a:t>0.13</a:t>
                      </a:r>
                    </a:p>
                  </a:txBody>
                  <a:tcPr anchor="ctr">
                    <a:solidFill>
                      <a:srgbClr val="E9E6DF"/>
                    </a:solidFill>
                  </a:tcPr>
                </a:tc>
                <a:extLst>
                  <a:ext uri="{0D108BD9-81ED-4DB2-BD59-A6C34878D82A}">
                    <a16:rowId xmlns:a16="http://schemas.microsoft.com/office/drawing/2014/main" val="647130730"/>
                  </a:ext>
                </a:extLst>
              </a:tr>
              <a:tr h="335037">
                <a:tc>
                  <a:txBody>
                    <a:bodyPr/>
                    <a:lstStyle/>
                    <a:p>
                      <a:r>
                        <a:rPr lang="it-IT" sz="1400" dirty="0" err="1"/>
                        <a:t>Reimplemented</a:t>
                      </a:r>
                      <a:endParaRPr lang="it-IT" sz="1400" dirty="0"/>
                    </a:p>
                  </a:txBody>
                  <a:tcPr anchor="ctr">
                    <a:solidFill>
                      <a:srgbClr val="E9E6DF">
                        <a:alpha val="40000"/>
                      </a:srgbClr>
                    </a:solidFill>
                  </a:tcPr>
                </a:tc>
                <a:tc>
                  <a:txBody>
                    <a:bodyPr/>
                    <a:lstStyle/>
                    <a:p>
                      <a:r>
                        <a:rPr lang="it-IT" sz="1400" dirty="0"/>
                        <a:t>Sen2Cor Shadow</a:t>
                      </a:r>
                    </a:p>
                    <a:p>
                      <a:r>
                        <a:rPr lang="it-IT" sz="1400" dirty="0" err="1"/>
                        <a:t>Refined</a:t>
                      </a:r>
                      <a:r>
                        <a:rPr lang="it-IT" sz="1400" dirty="0"/>
                        <a:t> Shadow</a:t>
                      </a:r>
                    </a:p>
                  </a:txBody>
                  <a:tcPr anchor="ctr">
                    <a:solidFill>
                      <a:srgbClr val="E9E6DF">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0.76</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0.72</a:t>
                      </a:r>
                    </a:p>
                  </a:txBody>
                  <a:tcPr anchor="ctr">
                    <a:solidFill>
                      <a:srgbClr val="E9E6DF">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0.07</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0.08</a:t>
                      </a:r>
                    </a:p>
                  </a:txBody>
                  <a:tcPr anchor="ctr">
                    <a:solidFill>
                      <a:srgbClr val="E9E6DF">
                        <a:alpha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0.13</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0.14</a:t>
                      </a:r>
                    </a:p>
                  </a:txBody>
                  <a:tcPr anchor="ctr">
                    <a:solidFill>
                      <a:srgbClr val="E9E6DF">
                        <a:alpha val="40000"/>
                      </a:srgbClr>
                    </a:solidFill>
                  </a:tcPr>
                </a:tc>
                <a:extLst>
                  <a:ext uri="{0D108BD9-81ED-4DB2-BD59-A6C34878D82A}">
                    <a16:rowId xmlns:a16="http://schemas.microsoft.com/office/drawing/2014/main" val="4070812579"/>
                  </a:ext>
                </a:extLst>
              </a:tr>
            </a:tbl>
          </a:graphicData>
        </a:graphic>
      </p:graphicFrame>
      <p:pic>
        <p:nvPicPr>
          <p:cNvPr id="10" name="Immagine 9" descr="Immagine che contiene testo, mappa, schermata&#10;&#10;Il contenuto generato dall'IA potrebbe non essere corretto.">
            <a:extLst>
              <a:ext uri="{FF2B5EF4-FFF2-40B4-BE49-F238E27FC236}">
                <a16:creationId xmlns:a16="http://schemas.microsoft.com/office/drawing/2014/main" id="{6A3AB2DF-4F98-C3FB-C266-395EA68C89C8}"/>
              </a:ext>
            </a:extLst>
          </p:cNvPr>
          <p:cNvPicPr>
            <a:picLocks noChangeAspect="1"/>
          </p:cNvPicPr>
          <p:nvPr/>
        </p:nvPicPr>
        <p:blipFill>
          <a:blip r:embed="rId4"/>
          <a:stretch>
            <a:fillRect/>
          </a:stretch>
        </p:blipFill>
        <p:spPr>
          <a:xfrm>
            <a:off x="200617" y="1926673"/>
            <a:ext cx="4661941" cy="4785892"/>
          </a:xfrm>
          <a:prstGeom prst="rect">
            <a:avLst/>
          </a:prstGeom>
        </p:spPr>
      </p:pic>
    </p:spTree>
    <p:extLst>
      <p:ext uri="{BB962C8B-B14F-4D97-AF65-F5344CB8AC3E}">
        <p14:creationId xmlns:p14="http://schemas.microsoft.com/office/powerpoint/2010/main" val="168085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BC9E34EA-741E-62DD-5A95-9BD58C8AC124}"/>
              </a:ext>
            </a:extLst>
          </p:cNvPr>
          <p:cNvSpPr>
            <a:spLocks noGrp="1"/>
          </p:cNvSpPr>
          <p:nvPr>
            <p:ph type="title"/>
          </p:nvPr>
        </p:nvSpPr>
        <p:spPr>
          <a:xfrm>
            <a:off x="6531429" y="2311150"/>
            <a:ext cx="4777470" cy="568780"/>
          </a:xfrm>
        </p:spPr>
        <p:txBody>
          <a:bodyPr>
            <a:noAutofit/>
          </a:bodyPr>
          <a:lstStyle/>
          <a:p>
            <a:r>
              <a:rPr lang="it-IT" sz="2400" b="1" spc="300" dirty="0" err="1"/>
              <a:t>Masks</a:t>
            </a:r>
            <a:r>
              <a:rPr lang="it-IT" sz="2400" b="1" spc="300" dirty="0"/>
              <a:t> </a:t>
            </a:r>
            <a:r>
              <a:rPr lang="it-IT" sz="2400" b="1" spc="300" dirty="0" err="1"/>
              <a:t>evaluation</a:t>
            </a:r>
            <a:r>
              <a:rPr lang="it-IT" sz="2400" b="1" spc="300" dirty="0"/>
              <a:t>: performance</a:t>
            </a:r>
          </a:p>
        </p:txBody>
      </p:sp>
      <p:sp>
        <p:nvSpPr>
          <p:cNvPr id="9" name="CasellaDiTesto 8">
            <a:extLst>
              <a:ext uri="{FF2B5EF4-FFF2-40B4-BE49-F238E27FC236}">
                <a16:creationId xmlns:a16="http://schemas.microsoft.com/office/drawing/2014/main" id="{1509593D-FB00-4DE1-3857-5A75EC177FC2}"/>
              </a:ext>
            </a:extLst>
          </p:cNvPr>
          <p:cNvSpPr txBox="1"/>
          <p:nvPr/>
        </p:nvSpPr>
        <p:spPr>
          <a:xfrm>
            <a:off x="6531430" y="3002599"/>
            <a:ext cx="5039024" cy="3539430"/>
          </a:xfrm>
          <a:prstGeom prst="rect">
            <a:avLst/>
          </a:prstGeom>
          <a:noFill/>
        </p:spPr>
        <p:txBody>
          <a:bodyPr wrap="square" rtlCol="0">
            <a:spAutoFit/>
          </a:bodyPr>
          <a:lstStyle/>
          <a:p>
            <a:r>
              <a:rPr lang="it-IT" sz="1600" dirty="0"/>
              <a:t>The performance of the </a:t>
            </a:r>
            <a:r>
              <a:rPr lang="it-IT" sz="1600" dirty="0" err="1"/>
              <a:t>reimplemented</a:t>
            </a:r>
            <a:r>
              <a:rPr lang="it-IT" sz="1600" dirty="0"/>
              <a:t> component </a:t>
            </a:r>
            <a:r>
              <a:rPr lang="it-IT" sz="1600" dirty="0" err="1"/>
              <a:t>was</a:t>
            </a:r>
            <a:r>
              <a:rPr lang="it-IT" sz="1600" dirty="0"/>
              <a:t> </a:t>
            </a:r>
            <a:r>
              <a:rPr lang="it-IT" sz="1600" dirty="0" err="1"/>
              <a:t>evaluated</a:t>
            </a:r>
            <a:r>
              <a:rPr lang="it-IT" sz="1600" dirty="0"/>
              <a:t> </a:t>
            </a:r>
            <a:r>
              <a:rPr lang="it-IT" sz="1600" dirty="0" err="1"/>
              <a:t>against</a:t>
            </a:r>
            <a:r>
              <a:rPr lang="it-IT" sz="1600" dirty="0"/>
              <a:t> the </a:t>
            </a:r>
            <a:r>
              <a:rPr lang="it-IT" sz="1600" dirty="0" err="1"/>
              <a:t>same</a:t>
            </a:r>
            <a:r>
              <a:rPr lang="it-IT" sz="1600" dirty="0"/>
              <a:t> component of the </a:t>
            </a:r>
            <a:r>
              <a:rPr lang="it-IT" sz="1600" dirty="0" err="1"/>
              <a:t>previous</a:t>
            </a:r>
            <a:r>
              <a:rPr lang="it-IT" sz="1600" dirty="0"/>
              <a:t> pipeline. The testing </a:t>
            </a:r>
            <a:r>
              <a:rPr lang="it-IT" sz="1600" dirty="0" err="1"/>
              <a:t>configuration</a:t>
            </a:r>
            <a:r>
              <a:rPr lang="it-IT" sz="1600" dirty="0"/>
              <a:t> </a:t>
            </a:r>
            <a:r>
              <a:rPr lang="it-IT" sz="1600" dirty="0" err="1"/>
              <a:t>was</a:t>
            </a:r>
            <a:r>
              <a:rPr lang="it-IT" sz="1600" dirty="0"/>
              <a:t> </a:t>
            </a:r>
            <a:r>
              <a:rPr lang="it-IT" sz="1600" dirty="0" err="1"/>
              <a:t>as</a:t>
            </a:r>
            <a:r>
              <a:rPr lang="it-IT" sz="1600" dirty="0"/>
              <a:t> follow:</a:t>
            </a:r>
          </a:p>
          <a:p>
            <a:endParaRPr lang="it-IT" sz="1600" dirty="0"/>
          </a:p>
          <a:p>
            <a:pPr marL="285750" indent="-285750">
              <a:buFont typeface="Arial" panose="020B0604020202020204" pitchFamily="34" charset="0"/>
              <a:buChar char="•"/>
            </a:pPr>
            <a:r>
              <a:rPr lang="it-IT" sz="1600" dirty="0" err="1"/>
              <a:t>Both</a:t>
            </a:r>
            <a:r>
              <a:rPr lang="it-IT" sz="1600" dirty="0"/>
              <a:t> the component </a:t>
            </a:r>
            <a:r>
              <a:rPr lang="it-IT" sz="1600" dirty="0" err="1"/>
              <a:t>were</a:t>
            </a:r>
            <a:r>
              <a:rPr lang="it-IT" sz="1600" dirty="0"/>
              <a:t> </a:t>
            </a:r>
            <a:r>
              <a:rPr lang="it-IT" sz="1600" dirty="0" err="1"/>
              <a:t>executed</a:t>
            </a:r>
            <a:r>
              <a:rPr lang="it-IT" sz="1600" dirty="0"/>
              <a:t> 3 times to </a:t>
            </a:r>
            <a:r>
              <a:rPr lang="it-IT" sz="1600" dirty="0" err="1"/>
              <a:t>have</a:t>
            </a:r>
            <a:r>
              <a:rPr lang="it-IT" sz="1600" dirty="0"/>
              <a:t> more </a:t>
            </a:r>
            <a:r>
              <a:rPr lang="it-IT" sz="1600" dirty="0" err="1"/>
              <a:t>consistent</a:t>
            </a:r>
            <a:r>
              <a:rPr lang="it-IT" sz="1600" dirty="0"/>
              <a:t> </a:t>
            </a:r>
            <a:r>
              <a:rPr lang="it-IT" sz="1600" dirty="0" err="1"/>
              <a:t>results</a:t>
            </a:r>
            <a:r>
              <a:rPr lang="it-IT" sz="1600" dirty="0"/>
              <a:t>;</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The </a:t>
            </a:r>
            <a:r>
              <a:rPr lang="it-IT" sz="1600" dirty="0" err="1"/>
              <a:t>evaluation</a:t>
            </a:r>
            <a:r>
              <a:rPr lang="it-IT" sz="1600" dirty="0"/>
              <a:t> involve the </a:t>
            </a:r>
            <a:r>
              <a:rPr lang="it-IT" sz="1600" dirty="0" err="1"/>
              <a:t>memory</a:t>
            </a:r>
            <a:r>
              <a:rPr lang="it-IT" sz="1600" dirty="0"/>
              <a:t> </a:t>
            </a:r>
            <a:r>
              <a:rPr lang="it-IT" sz="1600" dirty="0" err="1"/>
              <a:t>used</a:t>
            </a:r>
            <a:r>
              <a:rPr lang="it-IT" sz="1600" dirty="0"/>
              <a:t> and the time </a:t>
            </a:r>
            <a:r>
              <a:rPr lang="it-IT" sz="1600" dirty="0" err="1"/>
              <a:t>taken</a:t>
            </a:r>
            <a:r>
              <a:rPr lang="it-IT" sz="1600" dirty="0"/>
              <a:t> by </a:t>
            </a:r>
            <a:r>
              <a:rPr lang="it-IT" sz="1600" dirty="0" err="1"/>
              <a:t>each</a:t>
            </a:r>
            <a:r>
              <a:rPr lang="it-IT" sz="1600" dirty="0"/>
              <a:t> </a:t>
            </a:r>
            <a:r>
              <a:rPr lang="it-IT" sz="1600" dirty="0" err="1"/>
              <a:t>execution</a:t>
            </a:r>
            <a:r>
              <a:rPr lang="it-IT" sz="1600" dirty="0"/>
              <a:t>;</a:t>
            </a:r>
          </a:p>
          <a:p>
            <a:endParaRPr lang="it-IT" sz="1600" dirty="0"/>
          </a:p>
          <a:p>
            <a:pPr marL="285750" indent="-285750">
              <a:buFont typeface="Arial" panose="020B0604020202020204" pitchFamily="34" charset="0"/>
              <a:buChar char="•"/>
            </a:pPr>
            <a:r>
              <a:rPr lang="en-US" sz="1600" dirty="0"/>
              <a:t>New pipeline achieves ~25% faster execution time at the cost of higher memory usage (avg. 12.5 GB vs. 5.2 GB).</a:t>
            </a:r>
            <a:endParaRPr lang="it-IT" sz="1600" dirty="0"/>
          </a:p>
        </p:txBody>
      </p:sp>
      <p:pic>
        <p:nvPicPr>
          <p:cNvPr id="5" name="Immagine 4" descr="Immagine che contiene testo, schermata, diagramma, Diagramma&#10;&#10;Il contenuto generato dall'IA potrebbe non essere corretto.">
            <a:extLst>
              <a:ext uri="{FF2B5EF4-FFF2-40B4-BE49-F238E27FC236}">
                <a16:creationId xmlns:a16="http://schemas.microsoft.com/office/drawing/2014/main" id="{8D3FF99A-93A1-D90A-7FE0-4068E4A1E33D}"/>
              </a:ext>
            </a:extLst>
          </p:cNvPr>
          <p:cNvPicPr>
            <a:picLocks noChangeAspect="1"/>
          </p:cNvPicPr>
          <p:nvPr/>
        </p:nvPicPr>
        <p:blipFill>
          <a:blip r:embed="rId3"/>
          <a:stretch>
            <a:fillRect/>
          </a:stretch>
        </p:blipFill>
        <p:spPr>
          <a:xfrm>
            <a:off x="514349" y="-1"/>
            <a:ext cx="5381625" cy="6856241"/>
          </a:xfrm>
          <a:prstGeom prst="rect">
            <a:avLst/>
          </a:prstGeom>
        </p:spPr>
      </p:pic>
    </p:spTree>
    <p:extLst>
      <p:ext uri="{BB962C8B-B14F-4D97-AF65-F5344CB8AC3E}">
        <p14:creationId xmlns:p14="http://schemas.microsoft.com/office/powerpoint/2010/main" val="63338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BCA2D2-E55A-BAC0-72B6-3B83EA7015F9}"/>
              </a:ext>
            </a:extLst>
          </p:cNvPr>
          <p:cNvSpPr>
            <a:spLocks noGrp="1"/>
          </p:cNvSpPr>
          <p:nvPr>
            <p:ph type="title"/>
          </p:nvPr>
        </p:nvSpPr>
        <p:spPr>
          <a:xfrm>
            <a:off x="1495549" y="138612"/>
            <a:ext cx="9200902" cy="549307"/>
          </a:xfrm>
        </p:spPr>
        <p:txBody>
          <a:bodyPr>
            <a:normAutofit/>
          </a:bodyPr>
          <a:lstStyle/>
          <a:p>
            <a:pPr algn="ctr"/>
            <a:r>
              <a:rPr lang="it-IT" sz="2400" b="1" spc="300" dirty="0"/>
              <a:t>Second component: cloud </a:t>
            </a:r>
            <a:r>
              <a:rPr lang="it-IT" sz="2400" b="1" spc="300" dirty="0" err="1"/>
              <a:t>restoration</a:t>
            </a:r>
            <a:endParaRPr lang="it-IT" sz="2400" b="1" spc="300" dirty="0"/>
          </a:p>
        </p:txBody>
      </p:sp>
      <p:sp>
        <p:nvSpPr>
          <p:cNvPr id="8" name="CasellaDiTesto 7">
            <a:extLst>
              <a:ext uri="{FF2B5EF4-FFF2-40B4-BE49-F238E27FC236}">
                <a16:creationId xmlns:a16="http://schemas.microsoft.com/office/drawing/2014/main" id="{E48ABD28-2023-F7C3-AD0C-DB7500152EDB}"/>
              </a:ext>
            </a:extLst>
          </p:cNvPr>
          <p:cNvSpPr txBox="1"/>
          <p:nvPr/>
        </p:nvSpPr>
        <p:spPr>
          <a:xfrm>
            <a:off x="629487" y="1046233"/>
            <a:ext cx="7031400" cy="55092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This component restores missing pixels in monthly Sentinel-2 composites, which are generated externally using all available L2A products for each month. Although composite generation is not part of this project, the restoration process is fully implemented.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The adopted strategy replicates the logic of the original pipeline and consists of two sequential steps: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b="1" spc="300" dirty="0">
                <a:latin typeface="+mj-lt"/>
              </a:rPr>
              <a:t>Temporal Interpolation:</a:t>
            </a:r>
            <a:r>
              <a:rPr lang="en-US" altLang="en-US" sz="2000" spc="300" dirty="0">
                <a:latin typeface="Extenda Trial 40 Hecto" panose="020B0003020200000002" pitchFamily="34" charset="0"/>
              </a:rPr>
              <a:t> </a:t>
            </a:r>
            <a:r>
              <a:rPr lang="en-US" altLang="en-US" sz="1600" dirty="0"/>
              <a:t>f</a:t>
            </a:r>
            <a:r>
              <a:rPr kumimoji="0" lang="en-US" altLang="en-US" sz="1600" b="0" i="0" u="none" strike="noStrike" cap="none" normalizeH="0" baseline="0" dirty="0">
                <a:ln>
                  <a:noFill/>
                </a:ln>
                <a:solidFill>
                  <a:schemeClr val="tx1"/>
                </a:solidFill>
                <a:effectLst/>
              </a:rPr>
              <a:t>or each pixel, if the value is missing in a given month, the same pixel is retrieved from the adjacent monthly composites. If both previous and next values are available, the missing pixel is filled using their mean.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spc="300" dirty="0">
              <a:latin typeface="Extenda Trial 40 Hecto" panose="020B0003020200000002"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b="1" spc="300" dirty="0">
                <a:latin typeface="+mj-lt"/>
              </a:rPr>
              <a:t>Topographic Correction: </a:t>
            </a:r>
            <a:r>
              <a:rPr kumimoji="0" lang="en-US" altLang="en-US" sz="1600" b="1" i="0" u="none" strike="noStrike" cap="none" normalizeH="0" baseline="0" dirty="0">
                <a:ln>
                  <a:noFill/>
                </a:ln>
                <a:solidFill>
                  <a:schemeClr val="tx1"/>
                </a:solidFill>
                <a:effectLst/>
              </a:rPr>
              <a:t>r</a:t>
            </a:r>
            <a:r>
              <a:rPr kumimoji="0" lang="en-US" altLang="en-US" sz="1600" b="0" i="0" u="none" strike="noStrike" cap="none" normalizeH="0" baseline="0" dirty="0">
                <a:ln>
                  <a:noFill/>
                </a:ln>
                <a:solidFill>
                  <a:schemeClr val="tx1"/>
                </a:solidFill>
                <a:effectLst/>
              </a:rPr>
              <a:t>esidual shadowed areas caused by terrain are corrected using slope information derived from the Digital Elevation Model (DEM). The restored composite is adjusted based on statistical relationships between shadowed and non-shadowed regions.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b="1" spc="300" dirty="0">
                <a:latin typeface="+mj-lt"/>
              </a:rPr>
              <a:t>Main Difference: </a:t>
            </a:r>
            <a:r>
              <a:rPr lang="en-US" altLang="en-US" sz="1600" dirty="0"/>
              <a:t>w</a:t>
            </a:r>
            <a:r>
              <a:rPr kumimoji="0" lang="en-US" altLang="en-US" sz="1600" b="0" i="0" u="none" strike="noStrike" cap="none" normalizeH="0" baseline="0" dirty="0">
                <a:ln>
                  <a:noFill/>
                </a:ln>
                <a:solidFill>
                  <a:schemeClr val="tx1"/>
                </a:solidFill>
                <a:effectLst/>
              </a:rPr>
              <a:t>hile the core logic is preserved from the original implementation, the reimplemented version is fully based on </a:t>
            </a:r>
            <a:r>
              <a:rPr kumimoji="0" lang="en-US" altLang="en-US" sz="1600" b="0" i="0" u="none" strike="noStrike" cap="none" normalizeH="0" baseline="0" dirty="0" err="1">
                <a:ln>
                  <a:noFill/>
                </a:ln>
                <a:solidFill>
                  <a:schemeClr val="tx1"/>
                </a:solidFill>
                <a:effectLst/>
              </a:rPr>
              <a:t>xarray</a:t>
            </a:r>
            <a:r>
              <a:rPr kumimoji="0" lang="en-US" altLang="en-US" sz="1600" b="0" i="0" u="none" strike="noStrike" cap="none" normalizeH="0" baseline="0" dirty="0">
                <a:ln>
                  <a:noFill/>
                </a:ln>
                <a:solidFill>
                  <a:schemeClr val="tx1"/>
                </a:solidFill>
                <a:effectLst/>
              </a:rPr>
              <a:t>, which allows lazy evaluation and chunk-wise processing, significantly improving scalability and memory efficiency.</a:t>
            </a:r>
          </a:p>
        </p:txBody>
      </p:sp>
      <p:sp>
        <p:nvSpPr>
          <p:cNvPr id="4" name="Rectangle 2">
            <a:extLst>
              <a:ext uri="{FF2B5EF4-FFF2-40B4-BE49-F238E27FC236}">
                <a16:creationId xmlns:a16="http://schemas.microsoft.com/office/drawing/2014/main" id="{57441688-8E58-D4CC-BBA2-47183A8715D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Immagine 4" descr="Immagine che contiene schermata, Rettangolo, astronomia&#10;&#10;Il contenuto generato dall'IA potrebbe non essere corretto.">
            <a:extLst>
              <a:ext uri="{FF2B5EF4-FFF2-40B4-BE49-F238E27FC236}">
                <a16:creationId xmlns:a16="http://schemas.microsoft.com/office/drawing/2014/main" id="{FF3609A8-9D16-D130-C402-30020FDFFC0E}"/>
              </a:ext>
            </a:extLst>
          </p:cNvPr>
          <p:cNvPicPr>
            <a:picLocks noChangeAspect="1"/>
          </p:cNvPicPr>
          <p:nvPr/>
        </p:nvPicPr>
        <p:blipFill>
          <a:blip r:embed="rId3"/>
          <a:stretch>
            <a:fillRect/>
          </a:stretch>
        </p:blipFill>
        <p:spPr>
          <a:xfrm>
            <a:off x="7660887" y="687919"/>
            <a:ext cx="3997471" cy="5996207"/>
          </a:xfrm>
          <a:prstGeom prst="rect">
            <a:avLst/>
          </a:prstGeom>
        </p:spPr>
      </p:pic>
      <p:sp>
        <p:nvSpPr>
          <p:cNvPr id="7" name="CasellaDiTesto 6">
            <a:extLst>
              <a:ext uri="{FF2B5EF4-FFF2-40B4-BE49-F238E27FC236}">
                <a16:creationId xmlns:a16="http://schemas.microsoft.com/office/drawing/2014/main" id="{074E1426-4ABA-945D-1323-FADC2A9F96FE}"/>
              </a:ext>
            </a:extLst>
          </p:cNvPr>
          <p:cNvSpPr txBox="1"/>
          <p:nvPr/>
        </p:nvSpPr>
        <p:spPr>
          <a:xfrm>
            <a:off x="7660887" y="652119"/>
            <a:ext cx="3997470" cy="230832"/>
          </a:xfrm>
          <a:prstGeom prst="rect">
            <a:avLst/>
          </a:prstGeom>
          <a:solidFill>
            <a:schemeClr val="bg1"/>
          </a:solidFill>
        </p:spPr>
        <p:txBody>
          <a:bodyPr wrap="square" rtlCol="0">
            <a:spAutoFit/>
          </a:bodyPr>
          <a:lstStyle/>
          <a:p>
            <a:pPr algn="ctr"/>
            <a:r>
              <a:rPr lang="it-IT" sz="900" dirty="0" err="1"/>
              <a:t>Composites</a:t>
            </a:r>
            <a:r>
              <a:rPr lang="it-IT" sz="900" dirty="0"/>
              <a:t> for </a:t>
            </a:r>
            <a:r>
              <a:rPr lang="it-IT" sz="900" dirty="0" err="1"/>
              <a:t>tile</a:t>
            </a:r>
            <a:r>
              <a:rPr lang="it-IT" sz="900" dirty="0"/>
              <a:t> 21KUQ – Date: 2019-05</a:t>
            </a:r>
          </a:p>
        </p:txBody>
      </p:sp>
      <p:sp>
        <p:nvSpPr>
          <p:cNvPr id="9" name="CasellaDiTesto 8">
            <a:extLst>
              <a:ext uri="{FF2B5EF4-FFF2-40B4-BE49-F238E27FC236}">
                <a16:creationId xmlns:a16="http://schemas.microsoft.com/office/drawing/2014/main" id="{DDE37DD2-4593-6CD4-A855-C9A1F7758DFD}"/>
              </a:ext>
            </a:extLst>
          </p:cNvPr>
          <p:cNvSpPr txBox="1"/>
          <p:nvPr/>
        </p:nvSpPr>
        <p:spPr>
          <a:xfrm>
            <a:off x="8903494" y="820554"/>
            <a:ext cx="111919" cy="107722"/>
          </a:xfrm>
          <a:prstGeom prst="rect">
            <a:avLst/>
          </a:prstGeom>
          <a:solidFill>
            <a:schemeClr val="bg1"/>
          </a:solidFill>
        </p:spPr>
        <p:txBody>
          <a:bodyPr wrap="square" rtlCol="0">
            <a:spAutoFit/>
          </a:bodyPr>
          <a:lstStyle/>
          <a:p>
            <a:endParaRPr lang="it-IT" sz="100" dirty="0"/>
          </a:p>
        </p:txBody>
      </p:sp>
      <p:sp>
        <p:nvSpPr>
          <p:cNvPr id="10" name="CasellaDiTesto 9">
            <a:extLst>
              <a:ext uri="{FF2B5EF4-FFF2-40B4-BE49-F238E27FC236}">
                <a16:creationId xmlns:a16="http://schemas.microsoft.com/office/drawing/2014/main" id="{78D7C4A5-93C2-00DD-C834-5B5787EEBB54}"/>
              </a:ext>
            </a:extLst>
          </p:cNvPr>
          <p:cNvSpPr txBox="1"/>
          <p:nvPr/>
        </p:nvSpPr>
        <p:spPr>
          <a:xfrm>
            <a:off x="9861855" y="851753"/>
            <a:ext cx="111919" cy="107722"/>
          </a:xfrm>
          <a:prstGeom prst="rect">
            <a:avLst/>
          </a:prstGeom>
          <a:solidFill>
            <a:schemeClr val="bg1"/>
          </a:solidFill>
        </p:spPr>
        <p:txBody>
          <a:bodyPr wrap="square" rtlCol="0">
            <a:spAutoFit/>
          </a:bodyPr>
          <a:lstStyle/>
          <a:p>
            <a:endParaRPr lang="it-IT" sz="100" dirty="0"/>
          </a:p>
        </p:txBody>
      </p:sp>
    </p:spTree>
    <p:extLst>
      <p:ext uri="{BB962C8B-B14F-4D97-AF65-F5344CB8AC3E}">
        <p14:creationId xmlns:p14="http://schemas.microsoft.com/office/powerpoint/2010/main" val="215590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9426ECEE-E4AE-0CB0-4CF8-32C882651A80}"/>
              </a:ext>
            </a:extLst>
          </p:cNvPr>
          <p:cNvSpPr>
            <a:spLocks noGrp="1"/>
          </p:cNvSpPr>
          <p:nvPr>
            <p:ph type="title"/>
          </p:nvPr>
        </p:nvSpPr>
        <p:spPr>
          <a:xfrm>
            <a:off x="900910" y="281489"/>
            <a:ext cx="10412482" cy="582929"/>
          </a:xfrm>
        </p:spPr>
        <p:txBody>
          <a:bodyPr>
            <a:normAutofit/>
          </a:bodyPr>
          <a:lstStyle/>
          <a:p>
            <a:r>
              <a:rPr lang="it-IT" sz="2400" b="1" spc="300" dirty="0"/>
              <a:t>Third component: Features generation</a:t>
            </a:r>
          </a:p>
        </p:txBody>
      </p:sp>
      <p:sp>
        <p:nvSpPr>
          <p:cNvPr id="8" name="CasellaDiTesto 7">
            <a:extLst>
              <a:ext uri="{FF2B5EF4-FFF2-40B4-BE49-F238E27FC236}">
                <a16:creationId xmlns:a16="http://schemas.microsoft.com/office/drawing/2014/main" id="{B67E24FA-AC15-021B-0919-622451405ABB}"/>
              </a:ext>
            </a:extLst>
          </p:cNvPr>
          <p:cNvSpPr txBox="1"/>
          <p:nvPr/>
        </p:nvSpPr>
        <p:spPr>
          <a:xfrm>
            <a:off x="634638" y="2215336"/>
            <a:ext cx="10922724" cy="3785652"/>
          </a:xfrm>
          <a:prstGeom prst="rect">
            <a:avLst/>
          </a:prstGeom>
          <a:noFill/>
        </p:spPr>
        <p:txBody>
          <a:bodyPr wrap="square" rtlCol="0">
            <a:spAutoFit/>
          </a:bodyPr>
          <a:lstStyle/>
          <a:p>
            <a:pPr>
              <a:buNone/>
            </a:pPr>
            <a:r>
              <a:rPr lang="en-US" sz="1600" dirty="0"/>
              <a:t>The generated features include:</a:t>
            </a:r>
          </a:p>
          <a:p>
            <a:pPr>
              <a:buNone/>
            </a:pPr>
            <a:endParaRPr lang="en-US" sz="1600" dirty="0"/>
          </a:p>
          <a:p>
            <a:pPr marL="285750" indent="-285750">
              <a:buFont typeface="Arial" panose="020B0604020202020204" pitchFamily="34" charset="0"/>
              <a:buChar char="•"/>
            </a:pPr>
            <a:r>
              <a:rPr lang="en-US" sz="1600" b="1" i="1" dirty="0"/>
              <a:t>6 texture features</a:t>
            </a:r>
            <a:r>
              <a:rPr lang="en-US" sz="1600" i="1" dirty="0"/>
              <a:t> </a:t>
            </a:r>
            <a:r>
              <a:rPr lang="en-US" sz="1600" dirty="0"/>
              <a:t>based on Gray-Level Co-occurrence Matrix (GLCM), consistent with the original approach</a:t>
            </a:r>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i="1" dirty="0"/>
              <a:t>3 topographic features</a:t>
            </a:r>
            <a:r>
              <a:rPr lang="en-US" sz="1600" i="1" dirty="0"/>
              <a:t>: </a:t>
            </a:r>
            <a:r>
              <a:rPr lang="en-US" sz="1600" dirty="0"/>
              <a:t>elevation, slope, and aspect</a:t>
            </a:r>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i="1" dirty="0"/>
              <a:t>144 spectral features</a:t>
            </a:r>
            <a:r>
              <a:rPr lang="en-US" sz="1600" i="1" dirty="0"/>
              <a:t> </a:t>
            </a:r>
            <a:r>
              <a:rPr lang="en-US" sz="1600" dirty="0"/>
              <a:t>from composite bands</a:t>
            </a:r>
          </a:p>
          <a:p>
            <a:pPr>
              <a:buFont typeface="Arial" panose="020B0604020202020204" pitchFamily="34" charset="0"/>
              <a:buChar char="•"/>
            </a:pPr>
            <a:endParaRPr lang="en-US" sz="1600" dirty="0"/>
          </a:p>
          <a:p>
            <a:pPr marL="285750" indent="-285750">
              <a:buFont typeface="Arial" panose="020B0604020202020204" pitchFamily="34" charset="0"/>
              <a:buChar char="•"/>
            </a:pPr>
            <a:r>
              <a:rPr lang="en-US" sz="1600" b="1" i="1" dirty="0"/>
              <a:t>14 additional features</a:t>
            </a:r>
            <a:r>
              <a:rPr lang="en-US" sz="1600" i="1" dirty="0"/>
              <a:t> </a:t>
            </a:r>
            <a:r>
              <a:rPr lang="en-US" sz="1600" dirty="0"/>
              <a:t>introduced for experimental purposes. These new features are designed to capture a broader range of land surface characteristics, including vegetation health, moisture content, bare soil exposure, built-up structures, and landscape boundaries. Their inclusion allows investigation into whether richer descriptors improve class separability in land cover mapping.</a:t>
            </a:r>
          </a:p>
          <a:p>
            <a:pPr>
              <a:buFont typeface="Arial" panose="020B0604020202020204" pitchFamily="34" charset="0"/>
              <a:buChar char="•"/>
            </a:pPr>
            <a:endParaRPr lang="en-US" sz="1600" dirty="0"/>
          </a:p>
          <a:p>
            <a:r>
              <a:rPr lang="en-US" sz="1600" dirty="0"/>
              <a:t>All features are computed from a single monthly composite and stored in a structured format for downstream dataset generation.</a:t>
            </a:r>
          </a:p>
        </p:txBody>
      </p:sp>
      <p:sp>
        <p:nvSpPr>
          <p:cNvPr id="9" name="CasellaDiTesto 8">
            <a:extLst>
              <a:ext uri="{FF2B5EF4-FFF2-40B4-BE49-F238E27FC236}">
                <a16:creationId xmlns:a16="http://schemas.microsoft.com/office/drawing/2014/main" id="{B9CAEB87-2024-937E-E698-736F2FC3BDFF}"/>
              </a:ext>
            </a:extLst>
          </p:cNvPr>
          <p:cNvSpPr txBox="1"/>
          <p:nvPr/>
        </p:nvSpPr>
        <p:spPr>
          <a:xfrm>
            <a:off x="634638" y="1219778"/>
            <a:ext cx="10922724" cy="830997"/>
          </a:xfrm>
          <a:prstGeom prst="rect">
            <a:avLst/>
          </a:prstGeom>
          <a:noFill/>
        </p:spPr>
        <p:txBody>
          <a:bodyPr wrap="square">
            <a:spAutoFit/>
          </a:bodyPr>
          <a:lstStyle/>
          <a:p>
            <a:pPr>
              <a:buNone/>
            </a:pPr>
            <a:r>
              <a:rPr lang="en-US" sz="1600" dirty="0"/>
              <a:t>This component extracts the full set of features required for land cover classification, using Sentinel-2 monthly composites and topographic information from DEM data. It reimplements and extends the logic of the original pipeline in a modular and reproducible form.</a:t>
            </a:r>
          </a:p>
        </p:txBody>
      </p:sp>
    </p:spTree>
    <p:extLst>
      <p:ext uri="{BB962C8B-B14F-4D97-AF65-F5344CB8AC3E}">
        <p14:creationId xmlns:p14="http://schemas.microsoft.com/office/powerpoint/2010/main" val="369637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sharepoint/v3"/>
    <ds:schemaRef ds:uri="http://schemas.openxmlformats.org/package/2006/metadata/core-properties"/>
    <ds:schemaRef ds:uri="16c05727-aa75-4e4a-9b5f-8a80a1165891"/>
    <ds:schemaRef ds:uri="71af3243-3dd4-4a8d-8c0d-dd76da1f02a5"/>
    <ds:schemaRef ds:uri="http://purl.org/dc/dcmitype/"/>
    <ds:schemaRef ds:uri="http://purl.org/dc/terms/"/>
    <ds:schemaRef ds:uri="http://schemas.microsoft.com/office/infopath/2007/PartnerControls"/>
    <ds:schemaRef ds:uri="http://schemas.microsoft.com/office/2006/documentManagement/types"/>
    <ds:schemaRef ds:uri="http://purl.org/dc/elements/1.1/"/>
    <ds:schemaRef ds:uri="230e9df3-be65-4c73-a93b-d1236ebd677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{33BF1AB4-3D25-4CBA-B9CB-D4BDCFE84D48}tf67328976_win32</Template>
  <TotalTime>10032</TotalTime>
  <Words>4831</Words>
  <Application>Microsoft Office PowerPoint</Application>
  <PresentationFormat>Widescreen</PresentationFormat>
  <Paragraphs>386</Paragraphs>
  <Slides>20</Slides>
  <Notes>17</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Arial</vt:lpstr>
      <vt:lpstr>Calibri</vt:lpstr>
      <vt:lpstr>Courier New</vt:lpstr>
      <vt:lpstr>Extenda Trial 40 Hecto</vt:lpstr>
      <vt:lpstr>Tenorite</vt:lpstr>
      <vt:lpstr>Custom</vt:lpstr>
      <vt:lpstr>ARSS Project   Reimplementation of a Land Cover Classification PipelinE   Project for «Sensing and radar technologies» and «project course»</vt:lpstr>
      <vt:lpstr>Presentazione standard di PowerPoint</vt:lpstr>
      <vt:lpstr>Introduction</vt:lpstr>
      <vt:lpstr>pipeline structure</vt:lpstr>
      <vt:lpstr>First component: mask refinement</vt:lpstr>
      <vt:lpstr>Presentazione standard di PowerPoint</vt:lpstr>
      <vt:lpstr>Masks evaluation: performance</vt:lpstr>
      <vt:lpstr>Second component: cloud restoration</vt:lpstr>
      <vt:lpstr>Third component: Features generation</vt:lpstr>
      <vt:lpstr>Fourth component: Dataset generation</vt:lpstr>
      <vt:lpstr>Fifth component – SVM pipeline</vt:lpstr>
      <vt:lpstr>Presentazione standard di PowerPoint</vt:lpstr>
      <vt:lpstr>Svm pipeline - Training approach</vt:lpstr>
      <vt:lpstr>Sixth component: Land cover map generation</vt:lpstr>
      <vt:lpstr>Svm pipeline - Training approach</vt:lpstr>
      <vt:lpstr>Thank you</vt:lpstr>
      <vt:lpstr>pipeline structure extended</vt:lpstr>
      <vt:lpstr>Used features</vt:lpstr>
      <vt:lpstr>Svm pipeline – features reduction</vt:lpstr>
      <vt:lpstr>Svm pipeline – Multicollinearity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Luca Zanolo</dc:creator>
  <cp:lastModifiedBy>Luca Zanolo</cp:lastModifiedBy>
  <cp:revision>24</cp:revision>
  <dcterms:created xsi:type="dcterms:W3CDTF">2025-05-15T13:59:00Z</dcterms:created>
  <dcterms:modified xsi:type="dcterms:W3CDTF">2025-06-10T08:32:19Z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